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7"/>
  </p:notesMasterIdLst>
  <p:handoutMasterIdLst>
    <p:handoutMasterId r:id="rId48"/>
  </p:handoutMasterIdLst>
  <p:sldIdLst>
    <p:sldId id="316" r:id="rId5"/>
    <p:sldId id="272" r:id="rId6"/>
    <p:sldId id="277" r:id="rId7"/>
    <p:sldId id="279" r:id="rId8"/>
    <p:sldId id="280" r:id="rId9"/>
    <p:sldId id="278" r:id="rId10"/>
    <p:sldId id="267" r:id="rId11"/>
    <p:sldId id="282" r:id="rId12"/>
    <p:sldId id="283" r:id="rId13"/>
    <p:sldId id="285" r:id="rId14"/>
    <p:sldId id="284" r:id="rId15"/>
    <p:sldId id="287" r:id="rId16"/>
    <p:sldId id="286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6" r:id="rId25"/>
    <p:sldId id="297" r:id="rId26"/>
    <p:sldId id="299" r:id="rId27"/>
    <p:sldId id="300" r:id="rId28"/>
    <p:sldId id="298" r:id="rId29"/>
    <p:sldId id="301" r:id="rId30"/>
    <p:sldId id="302" r:id="rId31"/>
    <p:sldId id="304" r:id="rId32"/>
    <p:sldId id="305" r:id="rId33"/>
    <p:sldId id="303" r:id="rId34"/>
    <p:sldId id="306" r:id="rId35"/>
    <p:sldId id="295" r:id="rId36"/>
    <p:sldId id="307" r:id="rId37"/>
    <p:sldId id="308" r:id="rId38"/>
    <p:sldId id="310" r:id="rId39"/>
    <p:sldId id="311" r:id="rId40"/>
    <p:sldId id="309" r:id="rId41"/>
    <p:sldId id="313" r:id="rId42"/>
    <p:sldId id="314" r:id="rId43"/>
    <p:sldId id="312" r:id="rId44"/>
    <p:sldId id="315" r:id="rId45"/>
    <p:sldId id="317" r:id="rId46"/>
  </p:sldIdLst>
  <p:sldSz cx="12188825" cy="6858000"/>
  <p:notesSz cx="6858000" cy="9945688"/>
  <p:defaultTextStyle>
    <a:defPPr rtl="0"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80" autoAdjust="0"/>
  </p:normalViewPr>
  <p:slideViewPr>
    <p:cSldViewPr>
      <p:cViewPr varScale="1">
        <p:scale>
          <a:sx n="74" d="100"/>
          <a:sy n="74" d="100"/>
        </p:scale>
        <p:origin x="582" y="90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Zástupný dá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2.8.2016</a:t>
            </a:r>
            <a:endParaRPr/>
          </a:p>
        </p:txBody>
      </p:sp>
      <p:sp>
        <p:nvSpPr>
          <p:cNvPr id="4" name="Zástupná päta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Zástupný objekt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Zástupný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2.8.2016</a:t>
            </a:r>
            <a:endParaRPr/>
          </a:p>
        </p:txBody>
      </p:sp>
      <p:sp>
        <p:nvSpPr>
          <p:cNvPr id="4" name="Zástupný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5888" y="746125"/>
            <a:ext cx="6626225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Zástupný objekt poznámok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Kliknite sem a upravte štýl predlohy textu</a:t>
            </a:r>
          </a:p>
          <a:p>
            <a:pPr lvl="1" rtl="0"/>
            <a:r>
              <a:t>Druhá úroveň</a:t>
            </a:r>
          </a:p>
          <a:p>
            <a:pPr lvl="2" rtl="0"/>
            <a:r>
              <a:t>Tretia úroveň</a:t>
            </a:r>
          </a:p>
          <a:p>
            <a:pPr lvl="3" rtl="0"/>
            <a:r>
              <a:t>Štvrtá úroveň</a:t>
            </a:r>
          </a:p>
          <a:p>
            <a:pPr lvl="4" rtl="0"/>
            <a:r>
              <a:t>Piata úroveň</a:t>
            </a:r>
          </a:p>
        </p:txBody>
      </p:sp>
      <p:sp>
        <p:nvSpPr>
          <p:cNvPr id="6" name="Zástupný objekt päty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raz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oznámok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Zástupné číslo snímk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E61351F-DBB1-4664-ADA9-83BC7CB8848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83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 rtlCol="0">
            <a:normAutofit/>
          </a:bodyPr>
          <a:lstStyle>
            <a:lvl1pPr algn="l" rtl="0">
              <a:defRPr sz="6000"/>
            </a:lvl1pPr>
          </a:lstStyle>
          <a:p>
            <a:pPr rtl="0"/>
            <a:r>
              <a:rPr lang="sk-SK" smtClean="0"/>
              <a:t>Upravte štýly predlohy textu</a:t>
            </a:r>
            <a:endParaRPr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sk-SK" smtClean="0"/>
              <a:t>Upravte štýl predlohy podnadpisov</a:t>
            </a:r>
            <a:endParaRPr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 smtClean="0"/>
              <a:t>2.8.2016</a:t>
            </a:r>
            <a:endParaRPr lang="en-US"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smtClean="0"/>
              <a:t>Upravte štýly predlohy textu</a:t>
            </a:r>
            <a:endParaRPr/>
          </a:p>
        </p:txBody>
      </p:sp>
      <p:sp>
        <p:nvSpPr>
          <p:cNvPr id="3" name="Zástupný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marL="1600200" algn="l" rtl="0">
              <a:defRPr/>
            </a:lvl6pPr>
            <a:lvl7pPr marL="1874520" algn="l" rtl="0">
              <a:defRPr/>
            </a:lvl7pPr>
            <a:lvl8pPr marL="2148840" algn="l" rtl="0">
              <a:defRPr/>
            </a:lvl8pPr>
            <a:lvl9pPr marL="2423160" algn="l" rtl="0">
              <a:defRPr/>
            </a:lvl9pPr>
          </a:lstStyle>
          <a:p>
            <a:pPr lvl="0" rtl="0"/>
            <a:r>
              <a:rPr lang="sk-SK" smtClean="0"/>
              <a:t>Upravte štýl predlohy textu.</a:t>
            </a:r>
          </a:p>
          <a:p>
            <a:pPr lvl="1" rtl="0"/>
            <a:r>
              <a:rPr lang="sk-SK" smtClean="0"/>
              <a:t>Druhá úroveň</a:t>
            </a:r>
          </a:p>
          <a:p>
            <a:pPr lvl="2" rtl="0"/>
            <a:r>
              <a:rPr lang="sk-SK" smtClean="0"/>
              <a:t>Tretia úroveň</a:t>
            </a:r>
          </a:p>
          <a:p>
            <a:pPr lvl="3" rtl="0"/>
            <a:r>
              <a:rPr lang="sk-SK" smtClean="0"/>
              <a:t>Štvrtá úroveň</a:t>
            </a:r>
          </a:p>
          <a:p>
            <a:pPr lvl="4" rtl="0"/>
            <a:r>
              <a:rPr lang="sk-SK" smtClean="0"/>
              <a:t>Piata úroveň</a:t>
            </a:r>
            <a:endParaRPr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 smtClean="0"/>
              <a:t>2.8.2016</a:t>
            </a:r>
            <a:endParaRPr lang="en-US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 rtlCol="0"/>
          <a:lstStyle/>
          <a:p>
            <a:pPr rtl="0"/>
            <a:r>
              <a:rPr lang="sk-SK" smtClean="0"/>
              <a:t>Upravte štýly predlohy textu</a:t>
            </a:r>
            <a:endParaRPr/>
          </a:p>
        </p:txBody>
      </p:sp>
      <p:sp>
        <p:nvSpPr>
          <p:cNvPr id="3" name="Zástupný zvislý text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sk-SK" smtClean="0"/>
              <a:t>Upravte štýl predlohy textu.</a:t>
            </a:r>
          </a:p>
          <a:p>
            <a:pPr lvl="1" rtl="0"/>
            <a:r>
              <a:rPr lang="sk-SK" smtClean="0"/>
              <a:t>Druhá úroveň</a:t>
            </a:r>
          </a:p>
          <a:p>
            <a:pPr lvl="2" rtl="0"/>
            <a:r>
              <a:rPr lang="sk-SK" smtClean="0"/>
              <a:t>Tretia úroveň</a:t>
            </a:r>
          </a:p>
          <a:p>
            <a:pPr lvl="3" rtl="0"/>
            <a:r>
              <a:rPr lang="sk-SK" smtClean="0"/>
              <a:t>Štvrtá úroveň</a:t>
            </a:r>
          </a:p>
          <a:p>
            <a:pPr lvl="4" rtl="0"/>
            <a:r>
              <a:rPr lang="sk-SK" smtClean="0"/>
              <a:t>Piata úroveň</a:t>
            </a:r>
            <a:endParaRPr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 smtClean="0"/>
              <a:t>2.8.2016</a:t>
            </a:r>
            <a:endParaRPr lang="en-US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smtClean="0"/>
              <a:t>Upravte štýly predlohy textu</a:t>
            </a:r>
            <a:endParaRPr/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sk-SK" smtClean="0"/>
              <a:t>Upravte štýl predlohy textu.</a:t>
            </a:r>
          </a:p>
          <a:p>
            <a:pPr lvl="1" rtl="0"/>
            <a:r>
              <a:rPr lang="sk-SK" smtClean="0"/>
              <a:t>Druhá úroveň</a:t>
            </a:r>
          </a:p>
          <a:p>
            <a:pPr lvl="2" rtl="0"/>
            <a:r>
              <a:rPr lang="sk-SK" smtClean="0"/>
              <a:t>Tretia úroveň</a:t>
            </a:r>
          </a:p>
          <a:p>
            <a:pPr lvl="3" rtl="0"/>
            <a:r>
              <a:rPr lang="sk-SK" smtClean="0"/>
              <a:t>Štvrtá úroveň</a:t>
            </a:r>
          </a:p>
          <a:p>
            <a:pPr lvl="4" rtl="0"/>
            <a:r>
              <a:rPr lang="sk-SK" smtClean="0"/>
              <a:t>Piata úroveň</a:t>
            </a:r>
            <a:endParaRPr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 smtClean="0"/>
              <a:t>2.8.2016</a:t>
            </a:r>
            <a:endParaRPr lang="en-US"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rtlCol="0" anchor="b">
            <a:normAutofit/>
          </a:bodyPr>
          <a:lstStyle>
            <a:lvl1pPr algn="l" rtl="0">
              <a:defRPr sz="4800" b="0" i="0" cap="none" baseline="0"/>
            </a:lvl1pPr>
          </a:lstStyle>
          <a:p>
            <a:pPr rtl="0"/>
            <a:r>
              <a:rPr lang="sk-SK" smtClean="0"/>
              <a:t>Upravte štýly predlohy textu</a:t>
            </a:r>
            <a:endParaRPr/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k-SK" smtClean="0"/>
              <a:t>Upravte štýl predlohy textu.</a:t>
            </a:r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 smtClean="0"/>
              <a:t>2.8.2016</a:t>
            </a:r>
            <a:endParaRPr lang="en-US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typy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smtClean="0"/>
              <a:t>Upravte štýly predlohy textu</a:t>
            </a:r>
            <a:endParaRPr/>
          </a:p>
        </p:txBody>
      </p:sp>
      <p:sp>
        <p:nvSpPr>
          <p:cNvPr id="3" name="Zástupný obsah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sk-SK" smtClean="0"/>
              <a:t>Upravte štýl predlohy textu.</a:t>
            </a:r>
          </a:p>
          <a:p>
            <a:pPr lvl="1" rtl="0"/>
            <a:r>
              <a:rPr lang="sk-SK" smtClean="0"/>
              <a:t>Druhá úroveň</a:t>
            </a:r>
          </a:p>
          <a:p>
            <a:pPr lvl="2" rtl="0"/>
            <a:r>
              <a:rPr lang="sk-SK" smtClean="0"/>
              <a:t>Tretia úroveň</a:t>
            </a:r>
          </a:p>
          <a:p>
            <a:pPr lvl="3" rtl="0"/>
            <a:r>
              <a:rPr lang="sk-SK" smtClean="0"/>
              <a:t>Štvrtá úroveň</a:t>
            </a:r>
          </a:p>
          <a:p>
            <a:pPr lvl="4" rtl="0"/>
            <a:r>
              <a:rPr lang="sk-SK" smtClean="0"/>
              <a:t>Piata úroveň</a:t>
            </a:r>
            <a:endParaRPr/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sk-SK" smtClean="0"/>
              <a:t>Upravte štýl predlohy textu.</a:t>
            </a:r>
          </a:p>
          <a:p>
            <a:pPr lvl="1" rtl="0"/>
            <a:r>
              <a:rPr lang="sk-SK" smtClean="0"/>
              <a:t>Druhá úroveň</a:t>
            </a:r>
          </a:p>
          <a:p>
            <a:pPr lvl="2" rtl="0"/>
            <a:r>
              <a:rPr lang="sk-SK" smtClean="0"/>
              <a:t>Tretia úroveň</a:t>
            </a:r>
          </a:p>
          <a:p>
            <a:pPr lvl="3" rtl="0"/>
            <a:r>
              <a:rPr lang="sk-SK" smtClean="0"/>
              <a:t>Štvrtá úroveň</a:t>
            </a:r>
          </a:p>
          <a:p>
            <a:pPr lvl="4" rtl="0"/>
            <a:r>
              <a:rPr lang="sk-SK" smtClean="0"/>
              <a:t>Piata úroveň</a:t>
            </a:r>
            <a:endParaRPr/>
          </a:p>
        </p:txBody>
      </p:sp>
      <p:sp>
        <p:nvSpPr>
          <p:cNvPr id="5" name="Zástupný dá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 smtClean="0"/>
              <a:t>2.8.2016</a:t>
            </a:r>
            <a:endParaRPr lang="en-US" dirty="0"/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sk-SK" smtClean="0"/>
              <a:t>Upravte štýly predlohy textu</a:t>
            </a:r>
            <a:endParaRPr/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k-SK" smtClean="0"/>
              <a:t>Upravte štýl predlohy textu.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sk-SK" smtClean="0"/>
              <a:t>Upravte štýl predlohy textu.</a:t>
            </a:r>
          </a:p>
          <a:p>
            <a:pPr lvl="1" rtl="0"/>
            <a:r>
              <a:rPr lang="sk-SK" smtClean="0"/>
              <a:t>Druhá úroveň</a:t>
            </a:r>
          </a:p>
          <a:p>
            <a:pPr lvl="2" rtl="0"/>
            <a:r>
              <a:rPr lang="sk-SK" smtClean="0"/>
              <a:t>Tretia úroveň</a:t>
            </a:r>
          </a:p>
          <a:p>
            <a:pPr lvl="3" rtl="0"/>
            <a:r>
              <a:rPr lang="sk-SK" smtClean="0"/>
              <a:t>Štvrtá úroveň</a:t>
            </a:r>
          </a:p>
          <a:p>
            <a:pPr lvl="4" rtl="0"/>
            <a:r>
              <a:rPr lang="sk-SK" smtClean="0"/>
              <a:t>Piata úroveň</a:t>
            </a:r>
            <a:endParaRPr/>
          </a:p>
        </p:txBody>
      </p:sp>
      <p:sp>
        <p:nvSpPr>
          <p:cNvPr id="5" name="Zástupný text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k-SK" smtClean="0"/>
              <a:t>Upravte štýl predlohy textu.</a:t>
            </a:r>
          </a:p>
        </p:txBody>
      </p:sp>
      <p:sp>
        <p:nvSpPr>
          <p:cNvPr id="6" name="Zástupný obsah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sk-SK" smtClean="0"/>
              <a:t>Upravte štýl predlohy textu.</a:t>
            </a:r>
          </a:p>
          <a:p>
            <a:pPr lvl="1" rtl="0"/>
            <a:r>
              <a:rPr lang="sk-SK" smtClean="0"/>
              <a:t>Druhá úroveň</a:t>
            </a:r>
          </a:p>
          <a:p>
            <a:pPr lvl="2" rtl="0"/>
            <a:r>
              <a:rPr lang="sk-SK" smtClean="0"/>
              <a:t>Tretia úroveň</a:t>
            </a:r>
          </a:p>
          <a:p>
            <a:pPr lvl="3" rtl="0"/>
            <a:r>
              <a:rPr lang="sk-SK" smtClean="0"/>
              <a:t>Štvrtá úroveň</a:t>
            </a:r>
          </a:p>
          <a:p>
            <a:pPr lvl="4" rtl="0"/>
            <a:r>
              <a:rPr lang="sk-SK" smtClean="0"/>
              <a:t>Piata úroveň</a:t>
            </a:r>
            <a:endParaRPr/>
          </a:p>
        </p:txBody>
      </p:sp>
      <p:sp>
        <p:nvSpPr>
          <p:cNvPr id="7" name="Zástupný dá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 smtClean="0"/>
              <a:t>2.8.2016</a:t>
            </a:r>
            <a:endParaRPr lang="en-US" dirty="0"/>
          </a:p>
        </p:txBody>
      </p:sp>
      <p:sp>
        <p:nvSpPr>
          <p:cNvPr id="8" name="Zástupná pät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ba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smtClean="0"/>
              <a:t>Upravte štýly predlohy textu</a:t>
            </a:r>
            <a:endParaRPr/>
          </a:p>
        </p:txBody>
      </p:sp>
      <p:sp>
        <p:nvSpPr>
          <p:cNvPr id="3" name="Zástupný dá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 smtClean="0"/>
              <a:t>2.8.2016</a:t>
            </a:r>
            <a:endParaRPr lang="en-US" dirty="0"/>
          </a:p>
        </p:txBody>
      </p:sp>
      <p:sp>
        <p:nvSpPr>
          <p:cNvPr id="4" name="Zástupná pät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5" name="Zástupný objekt čísla snímk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dá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 smtClean="0"/>
              <a:t>2.8.2016</a:t>
            </a:r>
            <a:endParaRPr lang="en-US" dirty="0"/>
          </a:p>
        </p:txBody>
      </p:sp>
      <p:sp>
        <p:nvSpPr>
          <p:cNvPr id="3" name="Zástupná pät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 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sk-SK" smtClean="0"/>
              <a:t>Upravte štýly predlohy textu</a:t>
            </a:r>
            <a:endParaRPr dirty="0"/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sk-SK" smtClean="0"/>
              <a:t>Upravte štýl predlohy textu.</a:t>
            </a:r>
          </a:p>
          <a:p>
            <a:pPr lvl="1" rtl="0"/>
            <a:r>
              <a:rPr lang="sk-SK" smtClean="0"/>
              <a:t>Druhá úroveň</a:t>
            </a:r>
          </a:p>
          <a:p>
            <a:pPr lvl="2" rtl="0"/>
            <a:r>
              <a:rPr lang="sk-SK" smtClean="0"/>
              <a:t>Tretia úroveň</a:t>
            </a:r>
          </a:p>
          <a:p>
            <a:pPr lvl="3" rtl="0"/>
            <a:r>
              <a:rPr lang="sk-SK" smtClean="0"/>
              <a:t>Štvrtá úroveň</a:t>
            </a:r>
          </a:p>
          <a:p>
            <a:pPr lvl="4" rtl="0"/>
            <a:r>
              <a:rPr lang="sk-SK" smtClean="0"/>
              <a:t>Piata úroveň</a:t>
            </a:r>
            <a:endParaRPr/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sk-SK" smtClean="0"/>
              <a:t>Upravte štýl predlohy textu.</a:t>
            </a:r>
          </a:p>
        </p:txBody>
      </p:sp>
      <p:sp>
        <p:nvSpPr>
          <p:cNvPr id="5" name="Zástupný dá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 smtClean="0"/>
              <a:t>2.8.2016</a:t>
            </a:r>
            <a:endParaRPr lang="en-US"/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sk-SK" smtClean="0"/>
              <a:t>Upravte štýly predlohy textu</a:t>
            </a:r>
            <a:endParaRPr/>
          </a:p>
        </p:txBody>
      </p:sp>
      <p:sp>
        <p:nvSpPr>
          <p:cNvPr id="3" name="Zástupný obrázok 2" descr="Prázdny zástupný objekt na pridanie obrázka. Kliknite na zástupný objekt a vyberte požadovaný obrázok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sk-SK" smtClean="0"/>
              <a:t>Ak chcete pridať obrázok, kliknite na ikonu</a:t>
            </a:r>
            <a:endParaRPr/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sk-SK" smtClean="0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2" name="Zástupný nadpis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k"/>
              <a:t>Kliknite sem a upravte štýl predlohy nadpisov</a:t>
            </a:r>
            <a:endParaRPr dirty="0"/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k"/>
              <a:t>Upraviť štýly predlohy textu</a:t>
            </a:r>
          </a:p>
          <a:p>
            <a:pPr lvl="1" rtl="0"/>
            <a:r>
              <a:rPr lang="sk"/>
              <a:t>Druhá úroveň</a:t>
            </a:r>
          </a:p>
          <a:p>
            <a:pPr lvl="2" rtl="0"/>
            <a:r>
              <a:rPr lang="sk"/>
              <a:t>Tretia úroveň</a:t>
            </a:r>
          </a:p>
          <a:p>
            <a:pPr lvl="3" rtl="0"/>
            <a:r>
              <a:rPr lang="sk"/>
              <a:t>Štvrtá úroveň</a:t>
            </a:r>
          </a:p>
          <a:p>
            <a:pPr lvl="4" rtl="0"/>
            <a:r>
              <a:rPr lang="sk"/>
              <a:t>Piata úroveň</a:t>
            </a:r>
            <a:endParaRPr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r>
              <a:rPr lang="en-US" smtClean="0"/>
              <a:t>2.8.2016</a:t>
            </a:r>
            <a:endParaRPr lang="en-US"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2111896"/>
          </a:xfrm>
        </p:spPr>
        <p:txBody>
          <a:bodyPr>
            <a:noAutofit/>
          </a:bodyPr>
          <a:lstStyle/>
          <a:p>
            <a:pPr algn="ctr"/>
            <a:r>
              <a:rPr lang="sk" sz="4800" b="1" dirty="0" smtClean="0"/>
              <a:t>Aura Soma – Čakrový sýstém</a:t>
            </a:r>
            <a:r>
              <a:rPr lang="sk" sz="4400" dirty="0" smtClean="0"/>
              <a:t/>
            </a:r>
            <a:br>
              <a:rPr lang="sk" sz="4400" dirty="0" smtClean="0"/>
            </a:br>
            <a:r>
              <a:rPr lang="sk" sz="4400" dirty="0" smtClean="0"/>
              <a:t>„</a:t>
            </a:r>
            <a:r>
              <a:rPr lang="sk" sz="4000" dirty="0" smtClean="0"/>
              <a:t>Ste </a:t>
            </a:r>
            <a:r>
              <a:rPr lang="sk" sz="4000" dirty="0"/>
              <a:t>farbami, ktoré si vyberáte a ony predstavujú vaše životné potreby.“</a:t>
            </a:r>
            <a:endParaRPr lang="sk-SK" sz="4000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00" y="2780928"/>
            <a:ext cx="5400600" cy="3600400"/>
          </a:xfrm>
        </p:spPr>
      </p:pic>
    </p:spTree>
    <p:extLst>
      <p:ext uri="{BB962C8B-B14F-4D97-AF65-F5344CB8AC3E}">
        <p14:creationId xmlns:p14="http://schemas.microsoft.com/office/powerpoint/2010/main" val="217728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" sz="6600" dirty="0"/>
              <a:t>Červená – 1. čakra</a:t>
            </a:r>
            <a:endParaRPr lang="sk-SK" sz="6600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b="1" dirty="0" err="1" smtClean="0"/>
              <a:t>Pomander</a:t>
            </a:r>
            <a:r>
              <a:rPr lang="sk-SK" b="1" dirty="0" smtClean="0"/>
              <a:t> </a:t>
            </a:r>
            <a:r>
              <a:rPr lang="sk-SK" b="1" dirty="0" err="1" smtClean="0"/>
              <a:t>Red</a:t>
            </a:r>
            <a:endParaRPr lang="sk-SK" b="1" dirty="0"/>
          </a:p>
        </p:txBody>
      </p:sp>
      <p:pic>
        <p:nvPicPr>
          <p:cNvPr id="7" name="Zástupný symbol obsahu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100" y="2516188"/>
            <a:ext cx="3656012" cy="3656012"/>
          </a:xfrm>
        </p:spPr>
      </p:pic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k-SK" b="1" dirty="0" err="1" smtClean="0"/>
              <a:t>Pomander</a:t>
            </a:r>
            <a:r>
              <a:rPr lang="sk-SK" b="1" dirty="0" smtClean="0"/>
              <a:t> </a:t>
            </a:r>
            <a:r>
              <a:rPr lang="sk-SK" b="1" dirty="0" err="1" smtClean="0"/>
              <a:t>Deep</a:t>
            </a:r>
            <a:r>
              <a:rPr lang="sk-SK" b="1" dirty="0" smtClean="0"/>
              <a:t> </a:t>
            </a:r>
            <a:r>
              <a:rPr lang="sk-SK" b="1" dirty="0" err="1" smtClean="0"/>
              <a:t>Red</a:t>
            </a:r>
            <a:endParaRPr lang="sk-SK" b="1" dirty="0"/>
          </a:p>
        </p:txBody>
      </p:sp>
      <p:pic>
        <p:nvPicPr>
          <p:cNvPr id="8" name="Zástupný symbol obsahu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25" y="2516188"/>
            <a:ext cx="3656012" cy="3656012"/>
          </a:xfrm>
        </p:spPr>
      </p:pic>
    </p:spTree>
    <p:extLst>
      <p:ext uri="{BB962C8B-B14F-4D97-AF65-F5344CB8AC3E}">
        <p14:creationId xmlns:p14="http://schemas.microsoft.com/office/powerpoint/2010/main" val="299401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" sz="6600" dirty="0" smtClean="0"/>
              <a:t>Červená </a:t>
            </a:r>
            <a:r>
              <a:rPr lang="sk" sz="6600" dirty="0"/>
              <a:t>– 1. čakra</a:t>
            </a:r>
            <a:endParaRPr lang="sk-SK" sz="6600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err="1" smtClean="0"/>
              <a:t>Pomandre</a:t>
            </a:r>
            <a:r>
              <a:rPr lang="sk-SK" b="1" dirty="0" smtClean="0"/>
              <a:t> </a:t>
            </a:r>
            <a:r>
              <a:rPr lang="sk-SK" b="1" dirty="0" err="1"/>
              <a:t>R</a:t>
            </a:r>
            <a:r>
              <a:rPr lang="sk-SK" b="1" dirty="0" err="1" smtClean="0"/>
              <a:t>ed</a:t>
            </a:r>
            <a:r>
              <a:rPr lang="sk-SK" b="1" dirty="0" smtClean="0"/>
              <a:t> a </a:t>
            </a:r>
            <a:r>
              <a:rPr lang="sk-SK" b="1" dirty="0" err="1"/>
              <a:t>D</a:t>
            </a:r>
            <a:r>
              <a:rPr lang="sk-SK" b="1" dirty="0" err="1" smtClean="0"/>
              <a:t>eep</a:t>
            </a:r>
            <a:r>
              <a:rPr lang="sk-SK" b="1" dirty="0" smtClean="0"/>
              <a:t> </a:t>
            </a:r>
            <a:r>
              <a:rPr lang="sk-SK" b="1" dirty="0" err="1"/>
              <a:t>R</a:t>
            </a:r>
            <a:r>
              <a:rPr lang="sk-SK" b="1" dirty="0" err="1" smtClean="0"/>
              <a:t>ed</a:t>
            </a:r>
            <a:r>
              <a:rPr lang="sk-SK" b="1" dirty="0" smtClean="0"/>
              <a:t> sú si podobné, rozdiel je iba v sile ochrany a </a:t>
            </a:r>
            <a:r>
              <a:rPr lang="sk-SK" b="1" dirty="0" err="1" smtClean="0"/>
              <a:t>energetizovania</a:t>
            </a:r>
            <a:r>
              <a:rPr lang="sk-SK" b="1" dirty="0" smtClean="0"/>
              <a:t>.</a:t>
            </a:r>
          </a:p>
          <a:p>
            <a:r>
              <a:rPr lang="sk" b="1" dirty="0" smtClean="0"/>
              <a:t>Najsilnejšie chránia aurické pole pred negatívnymi energiami z vonkajšieho prostredia, pred stratou energie.</a:t>
            </a:r>
          </a:p>
          <a:p>
            <a:r>
              <a:rPr lang="sk" b="1" dirty="0" smtClean="0"/>
              <a:t>Eliminujú strach v témach prežitia, hmotného zabezpečenia, zdravia, medziľudskej komunikácie.</a:t>
            </a:r>
            <a:endParaRPr lang="sk" b="1" dirty="0"/>
          </a:p>
          <a:p>
            <a:r>
              <a:rPr lang="sk" b="1" dirty="0" smtClean="0"/>
              <a:t>Podporujú sústredenie, koncentráciu, pamäť.</a:t>
            </a:r>
          </a:p>
          <a:p>
            <a:r>
              <a:rPr lang="sk" b="1" dirty="0" smtClean="0"/>
              <a:t>Dodávajú energiu, radosť zo života.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105491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6600" dirty="0"/>
              <a:t>Oranžová – 2. </a:t>
            </a:r>
            <a:r>
              <a:rPr lang="sk-SK" sz="6600" dirty="0" err="1"/>
              <a:t>čakra</a:t>
            </a:r>
            <a:endParaRPr lang="sk-SK" sz="6600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b="1" dirty="0" smtClean="0"/>
              <a:t>Éterická záchrana</a:t>
            </a:r>
          </a:p>
          <a:p>
            <a:r>
              <a:rPr lang="sk-SK" b="1" dirty="0" smtClean="0"/>
              <a:t>B026</a:t>
            </a:r>
            <a:endParaRPr lang="sk-SK" b="1" dirty="0"/>
          </a:p>
        </p:txBody>
      </p:sp>
      <p:pic>
        <p:nvPicPr>
          <p:cNvPr id="7" name="Zástupný symbol obsahu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100" y="2516188"/>
            <a:ext cx="3656012" cy="3656012"/>
          </a:xfrm>
        </p:spPr>
      </p:pic>
    </p:spTree>
    <p:extLst>
      <p:ext uri="{BB962C8B-B14F-4D97-AF65-F5344CB8AC3E}">
        <p14:creationId xmlns:p14="http://schemas.microsoft.com/office/powerpoint/2010/main" val="229078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6600" dirty="0"/>
              <a:t>Oranžová – 2. </a:t>
            </a:r>
            <a:r>
              <a:rPr lang="sk-SK" sz="6600" dirty="0" err="1"/>
              <a:t>čakra</a:t>
            </a:r>
            <a:endParaRPr lang="sk-SK" sz="6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k-SK" b="1" dirty="0"/>
              <a:t>Liečba </a:t>
            </a:r>
            <a:r>
              <a:rPr lang="sk-SK" b="1" dirty="0" smtClean="0"/>
              <a:t>šoku na línii času v smere dozadu na všetkých úrovniach.</a:t>
            </a:r>
          </a:p>
          <a:p>
            <a:r>
              <a:rPr lang="sk-SK" b="1" dirty="0" smtClean="0"/>
              <a:t>Lieči traumy </a:t>
            </a:r>
            <a:r>
              <a:rPr lang="sk-SK" b="1" dirty="0"/>
              <a:t>prostredníctvom navrátenia duše cez éterickú trhlinu späť do tela. </a:t>
            </a:r>
            <a:endParaRPr lang="sk-SK" b="1" dirty="0" smtClean="0"/>
          </a:p>
          <a:p>
            <a:r>
              <a:rPr lang="sk-SK" b="1" dirty="0" smtClean="0"/>
              <a:t>Zoceľuje všetky telá, učesáva auru.</a:t>
            </a:r>
          </a:p>
          <a:p>
            <a:r>
              <a:rPr lang="sk-SK" b="1" dirty="0" smtClean="0"/>
              <a:t>Spriechodňuje energie radosti, blaženosti, </a:t>
            </a:r>
            <a:r>
              <a:rPr lang="sk-SK" b="1" dirty="0" smtClean="0"/>
              <a:t>nadhľadu.</a:t>
            </a:r>
            <a:endParaRPr lang="sk-SK" b="1" dirty="0" smtClean="0"/>
          </a:p>
          <a:p>
            <a:r>
              <a:rPr lang="sk-SK" b="1" dirty="0" smtClean="0"/>
              <a:t>Prináša hlbší </a:t>
            </a:r>
            <a:r>
              <a:rPr lang="sk-SK" b="1" dirty="0" err="1" smtClean="0"/>
              <a:t>vhľad</a:t>
            </a:r>
            <a:r>
              <a:rPr lang="sk-SK" b="1" dirty="0" smtClean="0"/>
              <a:t>, pochopenie</a:t>
            </a:r>
            <a:r>
              <a:rPr lang="sk-SK" b="1" dirty="0"/>
              <a:t>, že jedinou istotou v živote je zmena</a:t>
            </a:r>
            <a:r>
              <a:rPr lang="sk-SK" b="1" dirty="0" smtClean="0"/>
              <a:t>.</a:t>
            </a:r>
          </a:p>
          <a:p>
            <a:r>
              <a:rPr lang="sk-SK" b="1" dirty="0" smtClean="0"/>
              <a:t>Zistíme</a:t>
            </a:r>
            <a:r>
              <a:rPr lang="sk-SK" b="1" dirty="0"/>
              <a:t>, že všetko je možné</a:t>
            </a:r>
            <a:r>
              <a:rPr lang="sk-SK" b="1" dirty="0" smtClean="0"/>
              <a:t>.</a:t>
            </a:r>
          </a:p>
          <a:p>
            <a:r>
              <a:rPr lang="sk-SK" b="1" dirty="0" smtClean="0"/>
              <a:t>Prináša radosť, nadšenie, pomáha harmonizovať medziľudské vzťahy.</a:t>
            </a:r>
          </a:p>
          <a:p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9247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6600" dirty="0"/>
              <a:t>Oranžová – 2. </a:t>
            </a:r>
            <a:r>
              <a:rPr lang="sk-SK" sz="6600" dirty="0" err="1"/>
              <a:t>čakra</a:t>
            </a:r>
            <a:endParaRPr lang="sk-SK" sz="6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/>
              <a:t>Zmierňuje závislosti</a:t>
            </a:r>
            <a:r>
              <a:rPr lang="sk-SK" b="1" dirty="0" smtClean="0"/>
              <a:t>.</a:t>
            </a:r>
          </a:p>
          <a:p>
            <a:r>
              <a:rPr lang="sk-SK" b="1" dirty="0"/>
              <a:t>Podporuje psychiku človeka v období dramatických životných zmien.</a:t>
            </a:r>
          </a:p>
          <a:p>
            <a:r>
              <a:rPr lang="sk-SK" b="1" dirty="0" smtClean="0"/>
              <a:t>Oslobodzuje </a:t>
            </a:r>
            <a:r>
              <a:rPr lang="sk-SK" b="1" dirty="0"/>
              <a:t>od nenávistných myšlienok a od následkov možného psychického, fyzického či duševného zneužívania</a:t>
            </a:r>
            <a:r>
              <a:rPr lang="sk-SK" b="1" dirty="0" smtClean="0"/>
              <a:t>.</a:t>
            </a:r>
          </a:p>
          <a:p>
            <a:r>
              <a:rPr lang="sk-SK" b="1" dirty="0" smtClean="0"/>
              <a:t>Je vhodná po operáciách, po narkóze, po pôrode, po nehodách, alebo po iných fyzických a duševných traumách.</a:t>
            </a:r>
          </a:p>
          <a:p>
            <a:r>
              <a:rPr lang="sk-SK" b="1" dirty="0" smtClean="0"/>
              <a:t>Aplikuje sa v úzkom pásiku pozdĺž celej ľavej strany tela od ušného lalôčika až po ľavý členok, okolo trupu v oblasti </a:t>
            </a:r>
            <a:r>
              <a:rPr lang="sk-SK" b="1" dirty="0" err="1" smtClean="0"/>
              <a:t>podbruška</a:t>
            </a:r>
            <a:r>
              <a:rPr lang="sk-SK" b="1" dirty="0" smtClean="0"/>
              <a:t> a na krk.</a:t>
            </a:r>
            <a:endParaRPr lang="sk-SK" b="1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7025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6000" dirty="0"/>
              <a:t>Oranžová – 2. </a:t>
            </a:r>
            <a:r>
              <a:rPr lang="sk-SK" sz="6000" dirty="0" err="1"/>
              <a:t>čakra</a:t>
            </a:r>
            <a:endParaRPr lang="sk-SK" sz="6000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b="1" dirty="0" err="1" smtClean="0"/>
              <a:t>Pomander</a:t>
            </a:r>
            <a:r>
              <a:rPr lang="sk-SK" b="1" dirty="0" smtClean="0"/>
              <a:t> Orange</a:t>
            </a:r>
            <a:endParaRPr lang="sk-SK" b="1" dirty="0"/>
          </a:p>
        </p:txBody>
      </p:sp>
      <p:pic>
        <p:nvPicPr>
          <p:cNvPr id="7" name="Zástupný symbol obsahu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100" y="2516188"/>
            <a:ext cx="3656012" cy="3656012"/>
          </a:xfrm>
        </p:spPr>
      </p:pic>
    </p:spTree>
    <p:extLst>
      <p:ext uri="{BB962C8B-B14F-4D97-AF65-F5344CB8AC3E}">
        <p14:creationId xmlns:p14="http://schemas.microsoft.com/office/powerpoint/2010/main" val="219348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6600" dirty="0"/>
              <a:t>Oranžová – 2. </a:t>
            </a:r>
            <a:r>
              <a:rPr lang="sk-SK" sz="6600" dirty="0" err="1"/>
              <a:t>čakra</a:t>
            </a:r>
            <a:endParaRPr lang="sk-SK" sz="6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smtClean="0"/>
              <a:t>Podporuje nás na našej ceste k dosiahnutiu zámerov duše.</a:t>
            </a:r>
          </a:p>
          <a:p>
            <a:r>
              <a:rPr lang="sk-SK" b="1" dirty="0" smtClean="0"/>
              <a:t>Otvára brány poznania tu a teraz ako aj brány do minulosti.</a:t>
            </a:r>
          </a:p>
          <a:p>
            <a:r>
              <a:rPr lang="sk-SK" b="1" dirty="0" smtClean="0"/>
              <a:t>Dodáva elán, nadšenie, vzrušenie, vytrvalosť.</a:t>
            </a:r>
          </a:p>
          <a:p>
            <a:r>
              <a:rPr lang="sk-SK" b="1" dirty="0" smtClean="0"/>
              <a:t>Prináša šťavnatú sladkosť bytia a blaženosť.</a:t>
            </a:r>
          </a:p>
          <a:p>
            <a:r>
              <a:rPr lang="sk-SK" b="1" dirty="0" smtClean="0"/>
              <a:t>Prvá pomoc pri šoku, nočných morách, pri regresnej terapii.</a:t>
            </a:r>
          </a:p>
          <a:p>
            <a:r>
              <a:rPr lang="sk-SK" b="1" dirty="0" smtClean="0"/>
              <a:t>Upravuje termoreguláciu.</a:t>
            </a:r>
          </a:p>
          <a:p>
            <a:r>
              <a:rPr lang="sk-SK" b="1" dirty="0" smtClean="0"/>
              <a:t>Pomáha pri práci s elektromagnetickými zariadeniami.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155267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6600" dirty="0" smtClean="0"/>
              <a:t>Žltá – 3. </a:t>
            </a:r>
            <a:r>
              <a:rPr lang="sk-SK" sz="6600" dirty="0" err="1" smtClean="0"/>
              <a:t>čakra</a:t>
            </a:r>
            <a:endParaRPr lang="sk-SK" sz="6600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b="1" dirty="0" smtClean="0"/>
              <a:t>Slnečný flakón</a:t>
            </a:r>
          </a:p>
          <a:p>
            <a:r>
              <a:rPr lang="sk-SK" b="1" dirty="0" smtClean="0"/>
              <a:t>B004</a:t>
            </a:r>
            <a:endParaRPr lang="sk-SK" b="1" dirty="0"/>
          </a:p>
        </p:txBody>
      </p:sp>
      <p:pic>
        <p:nvPicPr>
          <p:cNvPr id="7" name="Zástupný symbol obsahu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100" y="2516188"/>
            <a:ext cx="3656012" cy="3656012"/>
          </a:xfrm>
        </p:spPr>
      </p:pic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k-SK" b="1" dirty="0" smtClean="0"/>
              <a:t>Žatva</a:t>
            </a:r>
          </a:p>
          <a:p>
            <a:r>
              <a:rPr lang="sk-SK" b="1" dirty="0" smtClean="0"/>
              <a:t>B042</a:t>
            </a:r>
            <a:endParaRPr lang="sk-SK" b="1" dirty="0"/>
          </a:p>
        </p:txBody>
      </p:sp>
      <p:pic>
        <p:nvPicPr>
          <p:cNvPr id="8" name="Zástupný symbol obsahu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25" y="2516188"/>
            <a:ext cx="3656012" cy="3656012"/>
          </a:xfrm>
        </p:spPr>
      </p:pic>
    </p:spTree>
    <p:extLst>
      <p:ext uri="{BB962C8B-B14F-4D97-AF65-F5344CB8AC3E}">
        <p14:creationId xmlns:p14="http://schemas.microsoft.com/office/powerpoint/2010/main" val="370826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6600" dirty="0"/>
              <a:t>Žltá – 3. </a:t>
            </a:r>
            <a:r>
              <a:rPr lang="sk-SK" sz="6600" dirty="0" err="1"/>
              <a:t>čakra</a:t>
            </a:r>
            <a:endParaRPr lang="sk-SK" sz="6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smtClean="0"/>
              <a:t>Otvára vnútorné vedenie a vnútornú múdrosť.</a:t>
            </a:r>
          </a:p>
          <a:p>
            <a:r>
              <a:rPr lang="sk-SK" b="1" dirty="0" smtClean="0"/>
              <a:t>Som v bezpečí a viem, že nič neviem.</a:t>
            </a:r>
          </a:p>
          <a:p>
            <a:r>
              <a:rPr lang="sk-SK" b="1" dirty="0" smtClean="0"/>
              <a:t>Eliminuje strach z neúspechu, z nedokonalosti, stimuluje intelekt, schopnosť prijímať nové informácie.</a:t>
            </a:r>
          </a:p>
          <a:p>
            <a:r>
              <a:rPr lang="sk-SK" b="1" dirty="0" smtClean="0"/>
              <a:t>Podporuje radosť, sebavedomie, sebaistotu, </a:t>
            </a:r>
            <a:r>
              <a:rPr lang="sk-SK" b="1" dirty="0" err="1" smtClean="0"/>
              <a:t>sebahodnotu</a:t>
            </a:r>
            <a:r>
              <a:rPr lang="sk-SK" b="1" dirty="0" smtClean="0"/>
              <a:t>, sebarealizáciu. Čistí emocionálny zmätok.</a:t>
            </a:r>
          </a:p>
          <a:p>
            <a:r>
              <a:rPr lang="sk-SK" b="1" dirty="0" smtClean="0"/>
              <a:t>Pomáha prepojiť vedomosti z tohto života s dávnou minulosťou minulých životov a dávnych spomienok duše.</a:t>
            </a:r>
          </a:p>
          <a:p>
            <a:r>
              <a:rPr lang="sk-SK" b="1" dirty="0" smtClean="0"/>
              <a:t>Prináša bezprostrednú, spontánnu detskú radosť, dôveru, istotu, svetlo do temných zákutí osobnosti.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84966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6600" dirty="0"/>
              <a:t>Žltá – 3. </a:t>
            </a:r>
            <a:r>
              <a:rPr lang="sk-SK" sz="6600" dirty="0" err="1"/>
              <a:t>čakra</a:t>
            </a:r>
            <a:endParaRPr lang="sk-SK" sz="6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b="1" dirty="0" smtClean="0"/>
              <a:t>Pomáha v procese rozhodovania sa.</a:t>
            </a:r>
          </a:p>
          <a:p>
            <a:r>
              <a:rPr lang="sk-SK" b="1" dirty="0" smtClean="0"/>
              <a:t>Podporuje trávenie, asimilačné procesy nielen na fyzickej úrovni.</a:t>
            </a:r>
          </a:p>
          <a:p>
            <a:r>
              <a:rPr lang="sk-SK" b="1" dirty="0" smtClean="0"/>
              <a:t>Zmierňuje psychické napätie, strach a depresie.</a:t>
            </a:r>
          </a:p>
          <a:p>
            <a:r>
              <a:rPr lang="sk-SK" b="1" dirty="0" smtClean="0"/>
              <a:t>Zbavuje pocitu obmedzenia.</a:t>
            </a:r>
          </a:p>
          <a:p>
            <a:r>
              <a:rPr lang="sk-SK" b="1" dirty="0" smtClean="0"/>
              <a:t>Prináša slnko do života a pochopenie, že jediné hranice, ktoré v živote máme, sú tie, ktoré si vytvoríme sami.</a:t>
            </a:r>
          </a:p>
          <a:p>
            <a:r>
              <a:rPr lang="sk-SK" b="1" dirty="0" smtClean="0"/>
              <a:t>Pomáha pri fóbiách, ktorých príčina leží v mentálnej oblasti.</a:t>
            </a:r>
          </a:p>
          <a:p>
            <a:r>
              <a:rPr lang="sk-SK" b="1" dirty="0" smtClean="0"/>
              <a:t>Natiera sa okolo trupu v širokom páse v oblasti </a:t>
            </a:r>
            <a:r>
              <a:rPr lang="sk-SK" b="1" dirty="0" err="1" smtClean="0"/>
              <a:t>solar</a:t>
            </a:r>
            <a:r>
              <a:rPr lang="sk-SK" b="1" dirty="0" smtClean="0"/>
              <a:t> </a:t>
            </a:r>
            <a:r>
              <a:rPr lang="sk-SK" b="1" dirty="0" err="1" smtClean="0"/>
              <a:t>plexu</a:t>
            </a:r>
            <a:r>
              <a:rPr lang="sk-SK" b="1" dirty="0" smtClean="0"/>
              <a:t>. Pri zimných depresiách okolo vlasovej línie.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8684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sk" sz="6600" dirty="0" smtClean="0"/>
              <a:t>Aura Soma</a:t>
            </a:r>
            <a:endParaRPr lang="sk" sz="6600" dirty="0"/>
          </a:p>
        </p:txBody>
      </p:sp>
      <p:sp>
        <p:nvSpPr>
          <p:cNvPr id="14" name="Zástupný symbol obsahu 13"/>
          <p:cNvSpPr>
            <a:spLocks noGrp="1"/>
          </p:cNvSpPr>
          <p:nvPr>
            <p:ph idx="1"/>
          </p:nvPr>
        </p:nvSpPr>
        <p:spPr>
          <a:xfrm>
            <a:off x="1293813" y="1508012"/>
            <a:ext cx="9601200" cy="4873315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sk" b="1" dirty="0"/>
              <a:t>F</a:t>
            </a:r>
            <a:r>
              <a:rPr lang="sk" b="1" dirty="0" smtClean="0"/>
              <a:t>arebný terapeutický systém.</a:t>
            </a:r>
            <a:endParaRPr lang="sk" b="1" dirty="0"/>
          </a:p>
          <a:p>
            <a:pPr rtl="0"/>
            <a:r>
              <a:rPr lang="sk" b="1" dirty="0" smtClean="0"/>
              <a:t>Kombinácia drahých kameňov, minerálov, energie rastlín, a farieb.</a:t>
            </a:r>
            <a:endParaRPr lang="sk" b="1" dirty="0"/>
          </a:p>
          <a:p>
            <a:pPr rtl="0"/>
            <a:r>
              <a:rPr lang="sk" b="1" dirty="0" smtClean="0"/>
              <a:t>Pomáha harmonizovať duchovné, emocionálne, spirituálne, mentálne a fyzické roviny nášho bytia. </a:t>
            </a:r>
          </a:p>
          <a:p>
            <a:pPr rtl="0"/>
            <a:r>
              <a:rPr lang="sk" b="1" dirty="0" smtClean="0"/>
              <a:t>Je terapiou duše.</a:t>
            </a:r>
          </a:p>
          <a:p>
            <a:pPr rtl="0"/>
            <a:r>
              <a:rPr lang="sk" b="1" dirty="0" smtClean="0"/>
              <a:t>Spája nás s našim vnútorným vedením cez vedomú prácu na našich nerovnováhach.</a:t>
            </a:r>
          </a:p>
          <a:p>
            <a:pPr rtl="0"/>
            <a:r>
              <a:rPr lang="sk" b="1" dirty="0" smtClean="0"/>
              <a:t>Preberáme zodpovednosť za svoje cítenie, myslenie a konanie, ktoré sú navzájom v jednom súlade.</a:t>
            </a:r>
          </a:p>
          <a:p>
            <a:pPr rtl="0"/>
            <a:r>
              <a:rPr lang="sk" b="1" dirty="0" smtClean="0"/>
              <a:t>Autorkou systému bola Vicky Wall, anglická lekárnička a pedikérka.</a:t>
            </a:r>
          </a:p>
        </p:txBody>
      </p:sp>
    </p:spTree>
    <p:extLst>
      <p:ext uri="{BB962C8B-B14F-4D97-AF65-F5344CB8AC3E}">
        <p14:creationId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6600" dirty="0"/>
              <a:t>Žltá – 3. </a:t>
            </a:r>
            <a:r>
              <a:rPr lang="sk-SK" sz="6600" dirty="0" err="1"/>
              <a:t>čakra</a:t>
            </a:r>
            <a:endParaRPr lang="sk-SK" sz="6600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b="1" dirty="0" err="1" smtClean="0"/>
              <a:t>Pomander</a:t>
            </a:r>
            <a:r>
              <a:rPr lang="sk-SK" b="1" dirty="0" smtClean="0"/>
              <a:t> </a:t>
            </a:r>
            <a:r>
              <a:rPr lang="sk-SK" b="1" dirty="0" err="1" smtClean="0"/>
              <a:t>Yellow</a:t>
            </a:r>
            <a:endParaRPr lang="sk-SK" b="1" dirty="0"/>
          </a:p>
        </p:txBody>
      </p:sp>
      <p:pic>
        <p:nvPicPr>
          <p:cNvPr id="7" name="Zástupný symbol obsahu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100" y="2516188"/>
            <a:ext cx="3656012" cy="3656012"/>
          </a:xfrm>
        </p:spPr>
      </p:pic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k-SK" b="1" dirty="0" err="1" smtClean="0"/>
              <a:t>Pomander</a:t>
            </a:r>
            <a:r>
              <a:rPr lang="sk-SK" b="1" dirty="0" smtClean="0"/>
              <a:t> </a:t>
            </a:r>
            <a:r>
              <a:rPr lang="sk-SK" b="1" dirty="0" err="1" smtClean="0"/>
              <a:t>Gold</a:t>
            </a:r>
            <a:endParaRPr lang="sk-SK" b="1" dirty="0"/>
          </a:p>
        </p:txBody>
      </p:sp>
      <p:pic>
        <p:nvPicPr>
          <p:cNvPr id="8" name="Zástupný symbol obsahu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25" y="2516188"/>
            <a:ext cx="3656012" cy="3656012"/>
          </a:xfrm>
        </p:spPr>
      </p:pic>
    </p:spTree>
    <p:extLst>
      <p:ext uri="{BB962C8B-B14F-4D97-AF65-F5344CB8AC3E}">
        <p14:creationId xmlns:p14="http://schemas.microsoft.com/office/powerpoint/2010/main" val="152170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6600" dirty="0"/>
              <a:t>Žltá – 3. </a:t>
            </a:r>
            <a:r>
              <a:rPr lang="sk-SK" sz="6600" dirty="0" err="1"/>
              <a:t>čakra</a:t>
            </a:r>
            <a:endParaRPr lang="sk-SK" sz="6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smtClean="0"/>
              <a:t>Prináša do života ľahkosť a radosť detskú, spontánnu a bezprostrednú.</a:t>
            </a:r>
          </a:p>
          <a:p>
            <a:r>
              <a:rPr lang="sk-SK" b="1" dirty="0" smtClean="0"/>
              <a:t>Podporuje vzdelávacie procesy, jasné vnímanie, pomáha pri učení.</a:t>
            </a:r>
          </a:p>
          <a:p>
            <a:r>
              <a:rPr lang="sk-SK" b="1" dirty="0" smtClean="0"/>
              <a:t>Eliminuje strach z konkrétnych veci, smútok, bezradnosť, depresie.</a:t>
            </a:r>
          </a:p>
          <a:p>
            <a:r>
              <a:rPr lang="sk-SK" b="1" dirty="0"/>
              <a:t>Je to farba osobnej vôle.</a:t>
            </a:r>
          </a:p>
          <a:p>
            <a:r>
              <a:rPr lang="sk-SK" b="1" dirty="0" err="1" smtClean="0"/>
              <a:t>Pomander</a:t>
            </a:r>
            <a:r>
              <a:rPr lang="sk-SK" b="1" dirty="0" smtClean="0"/>
              <a:t> </a:t>
            </a:r>
            <a:r>
              <a:rPr lang="sk-SK" b="1" dirty="0" err="1" smtClean="0"/>
              <a:t>Gold</a:t>
            </a:r>
            <a:r>
              <a:rPr lang="sk-SK" b="1" dirty="0" smtClean="0"/>
              <a:t> eliminuje strach, ktorý má iracionálne základy.</a:t>
            </a:r>
          </a:p>
          <a:p>
            <a:r>
              <a:rPr lang="sk-SK" b="1" dirty="0" smtClean="0"/>
              <a:t>Zlatá je symbolom spravodlivosti, spravodlivého posudzovania, nesúdenia. Nesúď seba ani druhých.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3179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6600" dirty="0" smtClean="0"/>
              <a:t>Zelená – 4.čakra</a:t>
            </a:r>
            <a:endParaRPr lang="sk-SK" sz="6600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b="1" dirty="0" smtClean="0"/>
              <a:t>Flakón srdca</a:t>
            </a:r>
          </a:p>
          <a:p>
            <a:r>
              <a:rPr lang="sk-SK" b="1" dirty="0" smtClean="0"/>
              <a:t>B003</a:t>
            </a:r>
            <a:endParaRPr lang="sk-SK" b="1" dirty="0"/>
          </a:p>
        </p:txBody>
      </p:sp>
      <p:pic>
        <p:nvPicPr>
          <p:cNvPr id="7" name="Zástupný symbol obsahu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100" y="2516188"/>
            <a:ext cx="3656012" cy="3656012"/>
          </a:xfrm>
        </p:spPr>
      </p:pic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k-SK" b="1" dirty="0" smtClean="0"/>
              <a:t>Choď a objím strom</a:t>
            </a:r>
          </a:p>
          <a:p>
            <a:r>
              <a:rPr lang="sk-SK" b="1" dirty="0" smtClean="0"/>
              <a:t>B10</a:t>
            </a:r>
            <a:endParaRPr lang="sk-SK" b="1" dirty="0"/>
          </a:p>
        </p:txBody>
      </p:sp>
      <p:pic>
        <p:nvPicPr>
          <p:cNvPr id="8" name="Zástupný symbol obsahu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25" y="2516188"/>
            <a:ext cx="3656012" cy="3656012"/>
          </a:xfrm>
        </p:spPr>
      </p:pic>
    </p:spTree>
    <p:extLst>
      <p:ext uri="{BB962C8B-B14F-4D97-AF65-F5344CB8AC3E}">
        <p14:creationId xmlns:p14="http://schemas.microsoft.com/office/powerpoint/2010/main" val="344156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6600" dirty="0"/>
              <a:t>Zelená – 4.čakra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b="1" dirty="0" smtClean="0"/>
              <a:t>Rovnováha srdca.</a:t>
            </a:r>
          </a:p>
          <a:p>
            <a:r>
              <a:rPr lang="sk-SK" b="1" dirty="0" err="1" smtClean="0"/>
              <a:t>Synchronicita</a:t>
            </a:r>
            <a:r>
              <a:rPr lang="sk-SK" b="1" dirty="0" smtClean="0"/>
              <a:t>, byť na správnom mieste, v správny čas a robiť správne rozhodnutia.</a:t>
            </a:r>
          </a:p>
          <a:p>
            <a:r>
              <a:rPr lang="sk-SK" b="1" dirty="0" smtClean="0"/>
              <a:t>Nadhľad, panoramatické videnie súvislostí.</a:t>
            </a:r>
          </a:p>
          <a:p>
            <a:r>
              <a:rPr lang="sk-SK" b="1" dirty="0" smtClean="0"/>
              <a:t>Sloboda a hranice. Schopnosť vytvoriť si zdravý odstup a udržať si ho - čo je základ pre </a:t>
            </a:r>
            <a:r>
              <a:rPr lang="sk-SK" b="1" dirty="0" err="1" smtClean="0"/>
              <a:t>sebalásku</a:t>
            </a:r>
            <a:r>
              <a:rPr lang="sk-SK" b="1" dirty="0" smtClean="0"/>
              <a:t>. Nový priestor, nové perspektívy.</a:t>
            </a:r>
          </a:p>
          <a:p>
            <a:r>
              <a:rPr lang="sk-SK" b="1" dirty="0" smtClean="0"/>
              <a:t>Rozhodnutie. Vyslobodiť sa z emocionálneho zmätku, opustiť strach, dospieť k rozhodnutiu a zrealizovať ho.</a:t>
            </a:r>
          </a:p>
          <a:p>
            <a:r>
              <a:rPr lang="sk-SK" b="1" dirty="0" smtClean="0"/>
              <a:t>Tvorí most medzi spodnými, fyzickými- energetickými </a:t>
            </a:r>
            <a:r>
              <a:rPr lang="sk-SK" b="1" dirty="0" err="1" smtClean="0"/>
              <a:t>čakrami</a:t>
            </a:r>
            <a:r>
              <a:rPr lang="sk-SK" b="1" dirty="0" smtClean="0"/>
              <a:t> a hornými- duchovnými.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103125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6600" dirty="0"/>
              <a:t>Zelená – 4.čakra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k-SK" b="1" dirty="0" smtClean="0"/>
              <a:t>Schopnosť myslieť a konať tak ako cítim v srdci, je základ pre integrovanú bytosť.</a:t>
            </a:r>
          </a:p>
          <a:p>
            <a:r>
              <a:rPr lang="sk-SK" b="1" dirty="0" smtClean="0"/>
              <a:t>Pomáha spracované emócie využiť ako palivo pre posun vpred.</a:t>
            </a:r>
          </a:p>
          <a:p>
            <a:r>
              <a:rPr lang="sk-SK" b="1" dirty="0" smtClean="0"/>
              <a:t>Zmierňuje pocity osamelosti, smútku a depresie zo straty alebo opustenia. </a:t>
            </a:r>
          </a:p>
          <a:p>
            <a:r>
              <a:rPr lang="sk-SK" b="1" dirty="0" smtClean="0"/>
              <a:t>Je predstaviteľom rovnováhy medzi vôľou našou a vôľou vyššou.</a:t>
            </a:r>
          </a:p>
          <a:p>
            <a:r>
              <a:rPr lang="sk-SK" b="1" dirty="0" smtClean="0"/>
              <a:t>Pochopenie, že len vnútornou zmenou môžeme zmeniť okolie a okolnosti nášho života.</a:t>
            </a:r>
          </a:p>
          <a:p>
            <a:r>
              <a:rPr lang="sk-SK" b="1" dirty="0" smtClean="0"/>
              <a:t>Prináša vnútorný pokoj a mier.</a:t>
            </a:r>
          </a:p>
          <a:p>
            <a:r>
              <a:rPr lang="sk-SK" b="1" dirty="0" smtClean="0"/>
              <a:t>Natiera sa v širokom páse okolo celého trupu, v oblasti srdca.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384229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6600" dirty="0"/>
              <a:t>Zelená – 4.čakra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b="1" dirty="0" err="1" smtClean="0"/>
              <a:t>Pomander</a:t>
            </a:r>
            <a:r>
              <a:rPr lang="sk-SK" b="1" dirty="0" smtClean="0"/>
              <a:t> </a:t>
            </a:r>
            <a:r>
              <a:rPr lang="sk-SK" b="1" dirty="0" err="1" smtClean="0"/>
              <a:t>Emerald</a:t>
            </a:r>
            <a:r>
              <a:rPr lang="sk-SK" b="1" dirty="0" smtClean="0"/>
              <a:t> </a:t>
            </a:r>
            <a:r>
              <a:rPr lang="sk-SK" b="1" dirty="0" err="1" smtClean="0"/>
              <a:t>green</a:t>
            </a:r>
            <a:endParaRPr lang="sk-SK" b="1" dirty="0"/>
          </a:p>
        </p:txBody>
      </p:sp>
      <p:pic>
        <p:nvPicPr>
          <p:cNvPr id="8" name="Zástupný symbol obsahu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020" y="2465326"/>
            <a:ext cx="2232248" cy="3633892"/>
          </a:xfrm>
        </p:spPr>
      </p:pic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k-SK" b="1" dirty="0" err="1" smtClean="0"/>
              <a:t>Pomander</a:t>
            </a:r>
            <a:r>
              <a:rPr lang="sk-SK" b="1" dirty="0" smtClean="0"/>
              <a:t> Olive</a:t>
            </a:r>
            <a:endParaRPr lang="sk-SK" b="1" dirty="0"/>
          </a:p>
        </p:txBody>
      </p:sp>
      <p:pic>
        <p:nvPicPr>
          <p:cNvPr id="10" name="Zástupný symbol obsahu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516" y="2438401"/>
            <a:ext cx="2248788" cy="3660818"/>
          </a:xfrm>
        </p:spPr>
      </p:pic>
    </p:spTree>
    <p:extLst>
      <p:ext uri="{BB962C8B-B14F-4D97-AF65-F5344CB8AC3E}">
        <p14:creationId xmlns:p14="http://schemas.microsoft.com/office/powerpoint/2010/main" val="57552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6600" dirty="0"/>
              <a:t>Zelená – 4.čakra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b="1" dirty="0" smtClean="0"/>
              <a:t>Otvára srdce, pomáha nám zostať verní svojmu rozhodnutiu, svojej pravde.</a:t>
            </a:r>
          </a:p>
          <a:p>
            <a:r>
              <a:rPr lang="sk-SK" b="1" dirty="0" smtClean="0"/>
              <a:t>Ukazuje nové smery a možnosti. </a:t>
            </a:r>
          </a:p>
          <a:p>
            <a:r>
              <a:rPr lang="sk-SK" b="1" dirty="0" smtClean="0"/>
              <a:t>Uvoľňuje vonkajšie napätie a privádza nás k vnímaniu podstaty danej situácie.</a:t>
            </a:r>
          </a:p>
          <a:p>
            <a:r>
              <a:rPr lang="sk-SK" b="1" dirty="0" smtClean="0"/>
              <a:t>Namiesto úzkosti prichádza pocit voľnosti, slobody, hlboký výdych.</a:t>
            </a:r>
          </a:p>
          <a:p>
            <a:r>
              <a:rPr lang="sk-SK" b="1" dirty="0" smtClean="0"/>
              <a:t>Olivový </a:t>
            </a:r>
            <a:r>
              <a:rPr lang="sk-SK" b="1" dirty="0" err="1" smtClean="0"/>
              <a:t>pomander</a:t>
            </a:r>
            <a:r>
              <a:rPr lang="sk-SK" b="1" dirty="0" smtClean="0"/>
              <a:t> prináša nádej, prehlbuje intuíciu, posilňuje ženské vodcovstvo.</a:t>
            </a:r>
          </a:p>
          <a:p>
            <a:r>
              <a:rPr lang="sk-SK" b="1" dirty="0" smtClean="0"/>
              <a:t>Pomáha nám opustiť trpké skúsenosti minulosti, eliminuje žiaľ, závisť, žiarlivosť a zatrpknutosť.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103882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6600" dirty="0" smtClean="0"/>
              <a:t>Modrá – 5. </a:t>
            </a:r>
            <a:r>
              <a:rPr lang="sk-SK" sz="6600" dirty="0" err="1" smtClean="0"/>
              <a:t>čakra</a:t>
            </a:r>
            <a:endParaRPr lang="sk-SK" sz="6600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b="1" dirty="0" smtClean="0"/>
              <a:t>Flakón mieru</a:t>
            </a:r>
          </a:p>
          <a:p>
            <a:r>
              <a:rPr lang="sk-SK" b="1" dirty="0" smtClean="0"/>
              <a:t>B002</a:t>
            </a:r>
            <a:endParaRPr lang="sk-SK" b="1" dirty="0"/>
          </a:p>
        </p:txBody>
      </p:sp>
      <p:pic>
        <p:nvPicPr>
          <p:cNvPr id="7" name="Zástupný symbol obsahu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100" y="2516188"/>
            <a:ext cx="3656012" cy="3656012"/>
          </a:xfrm>
        </p:spPr>
      </p:pic>
    </p:spTree>
    <p:extLst>
      <p:ext uri="{BB962C8B-B14F-4D97-AF65-F5344CB8AC3E}">
        <p14:creationId xmlns:p14="http://schemas.microsoft.com/office/powerpoint/2010/main" val="3007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6600" dirty="0"/>
              <a:t>Modrá – 5. </a:t>
            </a:r>
            <a:r>
              <a:rPr lang="sk-SK" sz="6600" dirty="0" err="1"/>
              <a:t>čakra</a:t>
            </a:r>
            <a:endParaRPr lang="sk-SK" sz="6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smtClean="0"/>
              <a:t>Nadychujem pokoj a mier.</a:t>
            </a:r>
          </a:p>
          <a:p>
            <a:r>
              <a:rPr lang="sk-SK" b="1" dirty="0" smtClean="0"/>
              <a:t>Vydychujem pokoj a mier.</a:t>
            </a:r>
          </a:p>
          <a:p>
            <a:r>
              <a:rPr lang="sk-SK" b="1" dirty="0" smtClean="0"/>
              <a:t>Je spojným mostom medzi cítením a myslením.</a:t>
            </a:r>
          </a:p>
          <a:p>
            <a:r>
              <a:rPr lang="sk-SK" b="1" dirty="0" smtClean="0"/>
              <a:t>Pomáha nám ľahšie prijímať informácie  „zhora“. </a:t>
            </a:r>
            <a:endParaRPr lang="sk-SK" b="1" dirty="0"/>
          </a:p>
          <a:p>
            <a:r>
              <a:rPr lang="sk-SK" b="1" dirty="0" smtClean="0"/>
              <a:t>Podporuje kreativitu a komunikáciu.</a:t>
            </a:r>
          </a:p>
          <a:p>
            <a:r>
              <a:rPr lang="sk-SK" b="1" dirty="0" smtClean="0"/>
              <a:t>Komunikácii dáva vyšší level – pokojná komunikácia zo srdca.</a:t>
            </a:r>
          </a:p>
          <a:p>
            <a:r>
              <a:rPr lang="sk-SK" b="1" dirty="0" smtClean="0"/>
              <a:t>Počúvam tichý hlások vo vnútri seba a ten ma vedie.</a:t>
            </a:r>
          </a:p>
          <a:p>
            <a:r>
              <a:rPr lang="sk-SK" b="1" dirty="0" smtClean="0"/>
              <a:t>Nie moja, ale </a:t>
            </a:r>
            <a:r>
              <a:rPr lang="sk-SK" b="1" dirty="0"/>
              <a:t>T</a:t>
            </a:r>
            <a:r>
              <a:rPr lang="sk-SK" b="1" dirty="0" smtClean="0"/>
              <a:t>voja vôľa nech sa deje skrze mňa!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263372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6600" dirty="0"/>
              <a:t>Modrá – 5. </a:t>
            </a:r>
            <a:r>
              <a:rPr lang="sk-SK" sz="6600" dirty="0" err="1"/>
              <a:t>čakra</a:t>
            </a:r>
            <a:endParaRPr lang="sk-SK" sz="6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b="1" dirty="0"/>
              <a:t>Vyrovnáva našu vnútornú </a:t>
            </a:r>
            <a:r>
              <a:rPr lang="sk-SK" b="1" dirty="0" smtClean="0"/>
              <a:t>autoritu, </a:t>
            </a:r>
            <a:r>
              <a:rPr lang="sk-SK" b="1" dirty="0"/>
              <a:t>a tým zlepšuje komunikáciu s vonkajšími </a:t>
            </a:r>
            <a:r>
              <a:rPr lang="sk-SK" b="1" dirty="0" smtClean="0"/>
              <a:t>autoritami, </a:t>
            </a:r>
            <a:r>
              <a:rPr lang="sk-SK" b="1" dirty="0"/>
              <a:t>obzvlášť mužského pohlavia.</a:t>
            </a:r>
          </a:p>
          <a:p>
            <a:r>
              <a:rPr lang="sk-SK" b="1" dirty="0" smtClean="0"/>
              <a:t>Schopnosť </a:t>
            </a:r>
            <a:r>
              <a:rPr lang="sk-SK" b="1" dirty="0"/>
              <a:t>samostatne uspokojovať svoje </a:t>
            </a:r>
            <a:r>
              <a:rPr lang="sk-SK" b="1" dirty="0" smtClean="0"/>
              <a:t>potreby.</a:t>
            </a:r>
          </a:p>
          <a:p>
            <a:r>
              <a:rPr lang="sk-SK" b="1" dirty="0"/>
              <a:t>P</a:t>
            </a:r>
            <a:r>
              <a:rPr lang="sk-SK" b="1" dirty="0" smtClean="0"/>
              <a:t>rijímať to, </a:t>
            </a:r>
            <a:r>
              <a:rPr lang="sk-SK" b="1" dirty="0"/>
              <a:t>čo svet </a:t>
            </a:r>
            <a:r>
              <a:rPr lang="sk-SK" b="1" dirty="0" smtClean="0"/>
              <a:t>dáva.</a:t>
            </a:r>
          </a:p>
          <a:p>
            <a:r>
              <a:rPr lang="sk-SK" b="1" dirty="0"/>
              <a:t>S</a:t>
            </a:r>
            <a:r>
              <a:rPr lang="sk-SK" b="1" dirty="0" smtClean="0"/>
              <a:t>ebarealizácia </a:t>
            </a:r>
            <a:r>
              <a:rPr lang="sk-SK" b="1" dirty="0"/>
              <a:t>v spoločenskom a profesionálnom </a:t>
            </a:r>
            <a:r>
              <a:rPr lang="sk-SK" b="1" dirty="0" smtClean="0"/>
              <a:t>živote.</a:t>
            </a:r>
          </a:p>
          <a:p>
            <a:r>
              <a:rPr lang="sk-SK" b="1" dirty="0"/>
              <a:t>P</a:t>
            </a:r>
            <a:r>
              <a:rPr lang="sk-SK" b="1" dirty="0" smtClean="0"/>
              <a:t>ovzbudzuje </a:t>
            </a:r>
            <a:r>
              <a:rPr lang="sk-SK" b="1" dirty="0"/>
              <a:t>dokončiť začaté, </a:t>
            </a:r>
            <a:r>
              <a:rPr lang="sk-SK" b="1" dirty="0" smtClean="0"/>
              <a:t>všetko, </a:t>
            </a:r>
            <a:r>
              <a:rPr lang="sk-SK" b="1" dirty="0"/>
              <a:t>čo je správne pre vývoj duše</a:t>
            </a:r>
            <a:r>
              <a:rPr lang="sk-SK" b="1" dirty="0" smtClean="0"/>
              <a:t>.</a:t>
            </a:r>
          </a:p>
          <a:p>
            <a:r>
              <a:rPr lang="sk-SK" b="1" dirty="0" smtClean="0"/>
              <a:t>Vytváranie </a:t>
            </a:r>
            <a:r>
              <a:rPr lang="sk-SK" b="1" dirty="0"/>
              <a:t>prekrásna slovom – myslíme vážne vždy </a:t>
            </a:r>
            <a:r>
              <a:rPr lang="sk-SK" b="1" dirty="0" smtClean="0"/>
              <a:t>to, </a:t>
            </a:r>
            <a:r>
              <a:rPr lang="sk-SK" b="1" dirty="0"/>
              <a:t>čo hovoríme a berieme si za vyslovené plnú </a:t>
            </a:r>
            <a:r>
              <a:rPr lang="sk-SK" b="1" dirty="0" smtClean="0"/>
              <a:t>zodpovednosť.</a:t>
            </a:r>
          </a:p>
          <a:p>
            <a:r>
              <a:rPr lang="sk-SK" b="1" dirty="0" smtClean="0"/>
              <a:t>Natiera sa okolo celého krku a na oblasť trapézov.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272967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6600" dirty="0" err="1" smtClean="0"/>
              <a:t>Equilibrium</a:t>
            </a:r>
            <a:endParaRPr lang="sk-SK" sz="6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293813" y="1676400"/>
            <a:ext cx="9601200" cy="4776936"/>
          </a:xfrm>
        </p:spPr>
        <p:txBody>
          <a:bodyPr>
            <a:normAutofit lnSpcReduction="10000"/>
          </a:bodyPr>
          <a:lstStyle/>
          <a:p>
            <a:r>
              <a:rPr lang="sk-SK" b="1" dirty="0" smtClean="0"/>
              <a:t>Základ systému tvoria farebné kombinácie fľaštičiek </a:t>
            </a:r>
            <a:r>
              <a:rPr lang="sk-SK" b="1" dirty="0" err="1" smtClean="0"/>
              <a:t>Equilibrium</a:t>
            </a:r>
            <a:r>
              <a:rPr lang="sk-SK" b="1" dirty="0" smtClean="0"/>
              <a:t>(rovnováha).</a:t>
            </a:r>
          </a:p>
          <a:p>
            <a:r>
              <a:rPr lang="sk-SK" b="1" dirty="0" smtClean="0"/>
              <a:t>Sú tvorené dvomi časťami - olej a voda v pomere 1:1.</a:t>
            </a:r>
          </a:p>
          <a:p>
            <a:r>
              <a:rPr lang="sk-SK" b="1" dirty="0" smtClean="0"/>
              <a:t>Obsahujú výťažky z rastlín, minerálov, polodrahokamov a farbu.</a:t>
            </a:r>
          </a:p>
          <a:p>
            <a:r>
              <a:rPr lang="sk-SK" b="1" dirty="0" smtClean="0"/>
              <a:t>Emulzia, ktorá vzniká po pretrepaní fľaštičky, sa natiera priamo na telo, na miesto, ktoré farebne prislúcha k danej </a:t>
            </a:r>
            <a:r>
              <a:rPr lang="sk-SK" b="1" dirty="0" err="1" smtClean="0"/>
              <a:t>čakre</a:t>
            </a:r>
            <a:r>
              <a:rPr lang="sk-SK" b="1" dirty="0" smtClean="0"/>
              <a:t>.</a:t>
            </a:r>
          </a:p>
          <a:p>
            <a:r>
              <a:rPr lang="sk" b="1" dirty="0" smtClean="0"/>
              <a:t>Sú </a:t>
            </a:r>
            <a:r>
              <a:rPr lang="sk" b="1" dirty="0"/>
              <a:t>ukazovateľom cesty, ktorou by išlo dostať sa späť do stavu rovnováhy</a:t>
            </a:r>
            <a:r>
              <a:rPr lang="sk" b="1" dirty="0" smtClean="0"/>
              <a:t>.</a:t>
            </a:r>
          </a:p>
          <a:p>
            <a:r>
              <a:rPr lang="sk" b="1" dirty="0" smtClean="0"/>
              <a:t>Naše podvedomie si vždy vyberie takú farebnú kombináciu, ktorú práve v daný moment potrebuje doplniť do svojho čakrového systému.</a:t>
            </a:r>
            <a:endParaRPr lang="en-US" b="1" dirty="0"/>
          </a:p>
          <a:p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9595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6600" dirty="0"/>
              <a:t>Modrá – 5. </a:t>
            </a:r>
            <a:r>
              <a:rPr lang="sk-SK" sz="6600" dirty="0" err="1"/>
              <a:t>čakra</a:t>
            </a:r>
            <a:endParaRPr lang="sk-SK" sz="6600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b="1" dirty="0" err="1" smtClean="0"/>
              <a:t>Pomander</a:t>
            </a:r>
            <a:r>
              <a:rPr lang="sk-SK" b="1" dirty="0" smtClean="0"/>
              <a:t> </a:t>
            </a:r>
            <a:r>
              <a:rPr lang="sk-SK" b="1" dirty="0" err="1" smtClean="0"/>
              <a:t>Saphire</a:t>
            </a:r>
            <a:r>
              <a:rPr lang="sk-SK" b="1" dirty="0" smtClean="0"/>
              <a:t> </a:t>
            </a:r>
            <a:r>
              <a:rPr lang="sk-SK" b="1" dirty="0" err="1" smtClean="0"/>
              <a:t>blue</a:t>
            </a:r>
            <a:endParaRPr lang="sk-SK" b="1" dirty="0"/>
          </a:p>
        </p:txBody>
      </p:sp>
      <p:pic>
        <p:nvPicPr>
          <p:cNvPr id="7" name="Zástupný symbol obsahu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658" y="2438400"/>
            <a:ext cx="2156683" cy="3510880"/>
          </a:xfrm>
        </p:spPr>
      </p:pic>
    </p:spTree>
    <p:extLst>
      <p:ext uri="{BB962C8B-B14F-4D97-AF65-F5344CB8AC3E}">
        <p14:creationId xmlns:p14="http://schemas.microsoft.com/office/powerpoint/2010/main" val="221719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6600" dirty="0"/>
              <a:t>Modrá – 5. </a:t>
            </a:r>
            <a:r>
              <a:rPr lang="sk-SK" sz="6600" dirty="0" err="1"/>
              <a:t>čakra</a:t>
            </a:r>
            <a:endParaRPr lang="sk-SK" sz="6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smtClean="0"/>
              <a:t>Splynutie s večnosťou.</a:t>
            </a:r>
            <a:endParaRPr lang="sk-SK" b="1" dirty="0"/>
          </a:p>
          <a:p>
            <a:r>
              <a:rPr lang="sk-SK" b="1" dirty="0" smtClean="0"/>
              <a:t>Vnútorný mier, pokoj, vyrovnanosť.</a:t>
            </a:r>
          </a:p>
          <a:p>
            <a:r>
              <a:rPr lang="sk-SK" b="1" dirty="0" smtClean="0"/>
              <a:t>Podporuje dôveru, aj v to, čo je neisté.</a:t>
            </a:r>
          </a:p>
          <a:p>
            <a:r>
              <a:rPr lang="sk-SK" b="1" dirty="0" smtClean="0"/>
              <a:t>Prináša pocit bezpečia</a:t>
            </a:r>
          </a:p>
          <a:p>
            <a:r>
              <a:rPr lang="sk-SK" b="1" dirty="0" smtClean="0"/>
              <a:t>Vyrovnáva pocity neistoty a skľúčenosti.</a:t>
            </a:r>
          </a:p>
          <a:p>
            <a:r>
              <a:rPr lang="sk-SK" b="1" dirty="0" smtClean="0"/>
              <a:t>Prináša inšpiráciu, kreativitu.</a:t>
            </a:r>
          </a:p>
          <a:p>
            <a:r>
              <a:rPr lang="sk-SK" b="1" dirty="0" smtClean="0"/>
              <a:t>Zlepšuje vyjadrovanie a komunikáciu verbálnu aj neverbálnu.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345446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6600" dirty="0" smtClean="0"/>
              <a:t>Tmavo-modrá – 6. </a:t>
            </a:r>
            <a:r>
              <a:rPr lang="sk-SK" sz="6600" dirty="0" err="1" smtClean="0"/>
              <a:t>čakra</a:t>
            </a:r>
            <a:endParaRPr lang="sk-SK" sz="6600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b="1" dirty="0" smtClean="0"/>
              <a:t>Fyzická prvá pomoc</a:t>
            </a:r>
          </a:p>
          <a:p>
            <a:r>
              <a:rPr lang="sk-SK" b="1" dirty="0" smtClean="0"/>
              <a:t>B001</a:t>
            </a:r>
            <a:endParaRPr lang="sk-SK" b="1" dirty="0"/>
          </a:p>
        </p:txBody>
      </p:sp>
      <p:pic>
        <p:nvPicPr>
          <p:cNvPr id="7" name="Zástupný symbol obsahu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100" y="2516188"/>
            <a:ext cx="3656012" cy="3656012"/>
          </a:xfrm>
        </p:spPr>
      </p:pic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k-SK" b="1" dirty="0" smtClean="0"/>
              <a:t>Archanjel </a:t>
            </a:r>
            <a:r>
              <a:rPr lang="sk-SK" b="1" dirty="0" err="1" smtClean="0"/>
              <a:t>Raphael</a:t>
            </a:r>
            <a:endParaRPr lang="sk-SK" b="1" dirty="0" smtClean="0"/>
          </a:p>
          <a:p>
            <a:r>
              <a:rPr lang="sk-SK" b="1" dirty="0" smtClean="0"/>
              <a:t>B096</a:t>
            </a:r>
            <a:endParaRPr lang="sk-SK" b="1" dirty="0"/>
          </a:p>
        </p:txBody>
      </p:sp>
      <p:pic>
        <p:nvPicPr>
          <p:cNvPr id="8" name="Zástupný symbol obsahu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25" y="2516188"/>
            <a:ext cx="3656012" cy="3656012"/>
          </a:xfrm>
        </p:spPr>
      </p:pic>
    </p:spTree>
    <p:extLst>
      <p:ext uri="{BB962C8B-B14F-4D97-AF65-F5344CB8AC3E}">
        <p14:creationId xmlns:p14="http://schemas.microsoft.com/office/powerpoint/2010/main" val="44409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6600" dirty="0" smtClean="0"/>
              <a:t>Tmavo-modrá </a:t>
            </a:r>
            <a:r>
              <a:rPr lang="sk-SK" sz="6600" dirty="0"/>
              <a:t>– 6. </a:t>
            </a:r>
            <a:r>
              <a:rPr lang="sk-SK" sz="6600" dirty="0" err="1"/>
              <a:t>čakra</a:t>
            </a:r>
            <a:endParaRPr lang="sk-SK" sz="6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b="1" dirty="0" smtClean="0"/>
              <a:t>Spiritualita všedného dňa.</a:t>
            </a:r>
          </a:p>
          <a:p>
            <a:r>
              <a:rPr lang="sk-SK" b="1" dirty="0" smtClean="0"/>
              <a:t>Integrujem v sebe všetky svoje súčasti.</a:t>
            </a:r>
          </a:p>
          <a:p>
            <a:r>
              <a:rPr lang="sk-SK" b="1" dirty="0"/>
              <a:t>U</a:t>
            </a:r>
            <a:r>
              <a:rPr lang="sk-SK" b="1" dirty="0" smtClean="0"/>
              <a:t>vedomenie </a:t>
            </a:r>
            <a:r>
              <a:rPr lang="sk-SK" b="1" dirty="0"/>
              <a:t>si svojich silných a slabých </a:t>
            </a:r>
            <a:r>
              <a:rPr lang="sk-SK" b="1" dirty="0" smtClean="0"/>
              <a:t>stránok. </a:t>
            </a:r>
          </a:p>
          <a:p>
            <a:r>
              <a:rPr lang="sk-SK" b="1" dirty="0"/>
              <a:t>V</a:t>
            </a:r>
            <a:r>
              <a:rPr lang="sk-SK" b="1" dirty="0" smtClean="0"/>
              <a:t>iem</a:t>
            </a:r>
            <a:r>
              <a:rPr lang="sk-SK" b="1" dirty="0"/>
              <a:t>, že myšlienkami si tvorím </a:t>
            </a:r>
            <a:r>
              <a:rPr lang="sk-SK" b="1" dirty="0" smtClean="0"/>
              <a:t>budúcnosť.</a:t>
            </a:r>
          </a:p>
          <a:p>
            <a:r>
              <a:rPr lang="sk-SK" b="1" dirty="0" smtClean="0"/>
              <a:t>Zodpovednosť </a:t>
            </a:r>
            <a:r>
              <a:rPr lang="sk-SK" b="1" dirty="0"/>
              <a:t>za seba, </a:t>
            </a:r>
            <a:r>
              <a:rPr lang="sk-SK" b="1" dirty="0" smtClean="0"/>
              <a:t>za svoje činy. Ja nemusím</a:t>
            </a:r>
            <a:r>
              <a:rPr lang="sk-SK" b="1" dirty="0"/>
              <a:t>...ja </a:t>
            </a:r>
            <a:r>
              <a:rPr lang="sk-SK" b="1" dirty="0" smtClean="0"/>
              <a:t>môžem.</a:t>
            </a:r>
          </a:p>
          <a:p>
            <a:r>
              <a:rPr lang="sk-SK" b="1" dirty="0" smtClean="0"/>
              <a:t>Rozvoj mimo zmyslového vnímania.</a:t>
            </a:r>
          </a:p>
          <a:p>
            <a:r>
              <a:rPr lang="sk-SK" b="1" dirty="0" smtClean="0"/>
              <a:t>Otvára tretie oko.</a:t>
            </a:r>
          </a:p>
          <a:p>
            <a:r>
              <a:rPr lang="sk-SK" b="1" dirty="0" smtClean="0"/>
              <a:t>Intuícia rastie spolu s víziou, všetko skryté sa odhaľuje.</a:t>
            </a:r>
          </a:p>
        </p:txBody>
      </p:sp>
    </p:spTree>
    <p:extLst>
      <p:ext uri="{BB962C8B-B14F-4D97-AF65-F5344CB8AC3E}">
        <p14:creationId xmlns:p14="http://schemas.microsoft.com/office/powerpoint/2010/main" val="151742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6600" dirty="0" smtClean="0"/>
              <a:t>Tmavo-modrá </a:t>
            </a:r>
            <a:r>
              <a:rPr lang="sk-SK" sz="6600" dirty="0"/>
              <a:t>– 6. </a:t>
            </a:r>
            <a:r>
              <a:rPr lang="sk-SK" sz="6600" dirty="0" err="1"/>
              <a:t>čakra</a:t>
            </a:r>
            <a:endParaRPr lang="sk-SK" sz="6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/>
              <a:t>P</a:t>
            </a:r>
            <a:r>
              <a:rPr lang="sk-SK" b="1" dirty="0" smtClean="0"/>
              <a:t>redvídavosť</a:t>
            </a:r>
            <a:r>
              <a:rPr lang="sk-SK" b="1" dirty="0"/>
              <a:t>, prečistenie myšlienok, povznesenie </a:t>
            </a:r>
            <a:r>
              <a:rPr lang="sk-SK" b="1" dirty="0" smtClean="0"/>
              <a:t>ducha.</a:t>
            </a:r>
          </a:p>
          <a:p>
            <a:r>
              <a:rPr lang="sk-SK" b="1" dirty="0"/>
              <a:t>Rozlišovanie, pamäť, vôľa</a:t>
            </a:r>
            <a:r>
              <a:rPr lang="sk-SK" b="1" dirty="0" smtClean="0"/>
              <a:t>.</a:t>
            </a:r>
          </a:p>
          <a:p>
            <a:r>
              <a:rPr lang="sk-SK" b="1" dirty="0"/>
              <a:t>P</a:t>
            </a:r>
            <a:r>
              <a:rPr lang="sk-SK" b="1" dirty="0" smtClean="0"/>
              <a:t>odporuje </a:t>
            </a:r>
            <a:r>
              <a:rPr lang="sk-SK" b="1" dirty="0"/>
              <a:t>vyššie riadiace centrá </a:t>
            </a:r>
            <a:r>
              <a:rPr lang="sk-SK" b="1" dirty="0" smtClean="0"/>
              <a:t>CNS.</a:t>
            </a:r>
          </a:p>
          <a:p>
            <a:r>
              <a:rPr lang="sk-SK" b="1" dirty="0"/>
              <a:t>P</a:t>
            </a:r>
            <a:r>
              <a:rPr lang="sk-SK" b="1" dirty="0" smtClean="0"/>
              <a:t>raktická </a:t>
            </a:r>
            <a:r>
              <a:rPr lang="sk-SK" b="1" dirty="0"/>
              <a:t>realizácia myšlienok, aktivita vo fyzickom svete</a:t>
            </a:r>
            <a:r>
              <a:rPr lang="sk-SK" b="1" dirty="0" smtClean="0"/>
              <a:t>.</a:t>
            </a:r>
          </a:p>
          <a:p>
            <a:r>
              <a:rPr lang="sk-SK" b="1" dirty="0" smtClean="0"/>
              <a:t>Prebudenie </a:t>
            </a:r>
            <a:r>
              <a:rPr lang="sk-SK" b="1" dirty="0" err="1"/>
              <a:t>V</a:t>
            </a:r>
            <a:r>
              <a:rPr lang="sk-SK" b="1" dirty="0" err="1" smtClean="0"/>
              <a:t>eľkňažky</a:t>
            </a:r>
            <a:r>
              <a:rPr lang="sk-SK" b="1" dirty="0" smtClean="0"/>
              <a:t> v nás.</a:t>
            </a:r>
          </a:p>
          <a:p>
            <a:r>
              <a:rPr lang="sk-SK" b="1" dirty="0" smtClean="0"/>
              <a:t>Natiera sa na tretie oko a pozdĺž vlasovej línie</a:t>
            </a:r>
            <a:r>
              <a:rPr lang="sk-SK" dirty="0" smtClean="0"/>
              <a:t>.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1614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6600" dirty="0" smtClean="0"/>
              <a:t>Tmavo-modrá </a:t>
            </a:r>
            <a:r>
              <a:rPr lang="sk-SK" sz="6600" dirty="0"/>
              <a:t>– 6. </a:t>
            </a:r>
            <a:r>
              <a:rPr lang="sk-SK" sz="6600" dirty="0" err="1"/>
              <a:t>čakra</a:t>
            </a:r>
            <a:endParaRPr lang="sk-SK" sz="6600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b="1" dirty="0" err="1" smtClean="0"/>
              <a:t>Pomander</a:t>
            </a:r>
            <a:r>
              <a:rPr lang="sk-SK" b="1" dirty="0" smtClean="0"/>
              <a:t> Royal </a:t>
            </a:r>
            <a:r>
              <a:rPr lang="sk-SK" b="1" dirty="0" err="1" smtClean="0"/>
              <a:t>Blue</a:t>
            </a:r>
            <a:endParaRPr lang="sk-SK" b="1" dirty="0"/>
          </a:p>
        </p:txBody>
      </p:sp>
      <p:pic>
        <p:nvPicPr>
          <p:cNvPr id="7" name="Zástupný symbol obsahu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658" y="2438400"/>
            <a:ext cx="2245150" cy="3654896"/>
          </a:xfrm>
        </p:spPr>
      </p:pic>
    </p:spTree>
    <p:extLst>
      <p:ext uri="{BB962C8B-B14F-4D97-AF65-F5344CB8AC3E}">
        <p14:creationId xmlns:p14="http://schemas.microsoft.com/office/powerpoint/2010/main" val="192711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6600" dirty="0" smtClean="0"/>
              <a:t>Tmavo-modrá </a:t>
            </a:r>
            <a:r>
              <a:rPr lang="sk-SK" sz="6600" dirty="0"/>
              <a:t>– 6. </a:t>
            </a:r>
            <a:r>
              <a:rPr lang="sk-SK" sz="6600" dirty="0" err="1"/>
              <a:t>čakra</a:t>
            </a:r>
            <a:endParaRPr lang="sk-SK" sz="6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smtClean="0"/>
              <a:t>Podporuje intuíciu, vnútornú jasnosť, koncentráciu.</a:t>
            </a:r>
          </a:p>
          <a:p>
            <a:r>
              <a:rPr lang="sk-SK" b="1" dirty="0" smtClean="0"/>
              <a:t>Umožňuje nám oddať sa duchovnému vedeniu</a:t>
            </a:r>
            <a:r>
              <a:rPr lang="sk-SK" b="1" dirty="0"/>
              <a:t> </a:t>
            </a:r>
            <a:r>
              <a:rPr lang="sk-SK" b="1" dirty="0" smtClean="0"/>
              <a:t>a dôvere.</a:t>
            </a:r>
          </a:p>
          <a:p>
            <a:r>
              <a:rPr lang="sk-SK" b="1" dirty="0" err="1" smtClean="0"/>
              <a:t>Prejasňuje</a:t>
            </a:r>
            <a:r>
              <a:rPr lang="sk-SK" b="1" dirty="0" smtClean="0"/>
              <a:t> vedomie vlastnej sily.</a:t>
            </a:r>
          </a:p>
          <a:p>
            <a:r>
              <a:rPr lang="sk-SK" b="1" dirty="0" smtClean="0"/>
              <a:t>Rozvíja vyššie duchovné schopnosti: </a:t>
            </a:r>
            <a:r>
              <a:rPr lang="sk-SK" b="1" dirty="0" err="1" smtClean="0"/>
              <a:t>jasnovidenie</a:t>
            </a:r>
            <a:r>
              <a:rPr lang="sk-SK" b="1" dirty="0" smtClean="0"/>
              <a:t>, cítenie, počutie, telepatiu.</a:t>
            </a:r>
          </a:p>
          <a:p>
            <a:r>
              <a:rPr lang="sk-SK" b="1" dirty="0" smtClean="0"/>
              <a:t>Prináša hlboký pokoj, vnútorné videnie a vedenie.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348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6600" dirty="0" smtClean="0"/>
              <a:t>Fialová – 7. </a:t>
            </a:r>
            <a:r>
              <a:rPr lang="sk-SK" sz="6600" dirty="0" err="1" smtClean="0"/>
              <a:t>čakra</a:t>
            </a:r>
            <a:endParaRPr lang="sk-SK" sz="6600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b="1" dirty="0" smtClean="0"/>
              <a:t>Dieťa hviezd</a:t>
            </a:r>
          </a:p>
          <a:p>
            <a:r>
              <a:rPr lang="sk-SK" b="1" dirty="0" smtClean="0"/>
              <a:t>B020</a:t>
            </a:r>
            <a:endParaRPr lang="sk-SK" b="1" dirty="0"/>
          </a:p>
        </p:txBody>
      </p:sp>
      <p:pic>
        <p:nvPicPr>
          <p:cNvPr id="8" name="Zástupný symbol obsahu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939" y="2787822"/>
            <a:ext cx="3384377" cy="3384377"/>
          </a:xfrm>
        </p:spPr>
      </p:pic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k-SK" b="1" dirty="0" smtClean="0"/>
              <a:t>Fialové rúcho</a:t>
            </a:r>
          </a:p>
          <a:p>
            <a:r>
              <a:rPr lang="sk-SK" b="1" dirty="0" smtClean="0"/>
              <a:t>B016</a:t>
            </a:r>
            <a:endParaRPr lang="sk-SK" b="1" dirty="0"/>
          </a:p>
        </p:txBody>
      </p:sp>
      <p:pic>
        <p:nvPicPr>
          <p:cNvPr id="7" name="Zástupný symbol obsahu 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25" y="2516188"/>
            <a:ext cx="3656012" cy="3656012"/>
          </a:xfrm>
        </p:spPr>
      </p:pic>
    </p:spTree>
    <p:extLst>
      <p:ext uri="{BB962C8B-B14F-4D97-AF65-F5344CB8AC3E}">
        <p14:creationId xmlns:p14="http://schemas.microsoft.com/office/powerpoint/2010/main" val="85358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6600" dirty="0"/>
              <a:t>Fialová – 7. </a:t>
            </a:r>
            <a:r>
              <a:rPr lang="sk-SK" sz="6600" dirty="0" err="1"/>
              <a:t>čakra</a:t>
            </a:r>
            <a:endParaRPr lang="sk-SK" sz="6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smtClean="0"/>
              <a:t>Milovať znamená zbaviť sa strachu.</a:t>
            </a:r>
          </a:p>
          <a:p>
            <a:r>
              <a:rPr lang="sk-SK" b="1" dirty="0"/>
              <a:t>Stavia most v rovine lásky, ktorá všetko transformuje.</a:t>
            </a:r>
          </a:p>
          <a:p>
            <a:r>
              <a:rPr lang="sk-SK" b="1" dirty="0" smtClean="0"/>
              <a:t>Pomáha nadviazať stratený kontakt s duchovnou rovinou.</a:t>
            </a:r>
          </a:p>
          <a:p>
            <a:r>
              <a:rPr lang="sk-SK" b="1" dirty="0" smtClean="0"/>
              <a:t>Zbavuje duchovných ilúzií.</a:t>
            </a:r>
          </a:p>
          <a:p>
            <a:r>
              <a:rPr lang="sk-SK" b="1" dirty="0" smtClean="0"/>
              <a:t>Transformuje vedomie.</a:t>
            </a:r>
          </a:p>
          <a:p>
            <a:r>
              <a:rPr lang="sk-SK" b="1" dirty="0" smtClean="0"/>
              <a:t>Umožňuje opustiť zaužívané vzorce myslenia, cítenia, konania.</a:t>
            </a:r>
          </a:p>
          <a:p>
            <a:r>
              <a:rPr lang="sk-SK" b="1" dirty="0" smtClean="0"/>
              <a:t>Eliminuje pocit odtrhnutia.</a:t>
            </a:r>
          </a:p>
          <a:p>
            <a:r>
              <a:rPr lang="sk-SK" b="1" dirty="0" smtClean="0"/>
              <a:t>Je vedomím – Ja Som.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164349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6600" dirty="0"/>
              <a:t>Fialová – 7. </a:t>
            </a:r>
            <a:r>
              <a:rPr lang="sk-SK" sz="6600" dirty="0" err="1"/>
              <a:t>čakra</a:t>
            </a:r>
            <a:endParaRPr lang="sk-SK" sz="6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smtClean="0"/>
              <a:t>Posilňuje vôľu žiť bez očakávaní.</a:t>
            </a:r>
          </a:p>
          <a:p>
            <a:r>
              <a:rPr lang="sk-SK" b="1" dirty="0"/>
              <a:t>Vytvára spojenie s pravým </a:t>
            </a:r>
            <a:r>
              <a:rPr lang="sk-SK" b="1" dirty="0" smtClean="0"/>
              <a:t>ja a prináša poznanie životnej úlohy.</a:t>
            </a:r>
          </a:p>
          <a:p>
            <a:r>
              <a:rPr lang="sk-SK" b="1" dirty="0" smtClean="0"/>
              <a:t>Zmierňuje depresie, pocity bezútešnosti, nezmyselnosti života a beznádeje.</a:t>
            </a:r>
          </a:p>
          <a:p>
            <a:r>
              <a:rPr lang="sk-SK" b="1" dirty="0" smtClean="0"/>
              <a:t>Oslobodzuje od smútku, </a:t>
            </a:r>
            <a:r>
              <a:rPr lang="sk-SK" b="1" dirty="0" err="1" smtClean="0"/>
              <a:t>zacykleného</a:t>
            </a:r>
            <a:r>
              <a:rPr lang="sk-SK" b="1" dirty="0" smtClean="0"/>
              <a:t> myslenia a </a:t>
            </a:r>
            <a:r>
              <a:rPr lang="sk-SK" b="1" dirty="0" err="1" smtClean="0"/>
              <a:t>sebadeštruktívneho</a:t>
            </a:r>
            <a:r>
              <a:rPr lang="sk-SK" b="1" dirty="0" smtClean="0"/>
              <a:t> postoja k sebe.</a:t>
            </a:r>
          </a:p>
          <a:p>
            <a:r>
              <a:rPr lang="sk-SK" b="1" dirty="0" smtClean="0"/>
              <a:t>Uvoľňuje vzorce, ktoré nás stále nútia myslieť iba na to, ako to nejde</a:t>
            </a:r>
            <a:r>
              <a:rPr lang="sk-SK" b="1" dirty="0"/>
              <a:t> </a:t>
            </a:r>
            <a:r>
              <a:rPr lang="sk-SK" b="1" dirty="0" smtClean="0"/>
              <a:t>alebo nedá sa.</a:t>
            </a:r>
          </a:p>
          <a:p>
            <a:r>
              <a:rPr lang="sk-SK" b="1" dirty="0" smtClean="0"/>
              <a:t>Natiera sa pozdĺž vlasovej línie.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274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6600" dirty="0" err="1" smtClean="0"/>
              <a:t>Equilibrium</a:t>
            </a:r>
            <a:endParaRPr lang="sk-SK" sz="6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293813" y="1676400"/>
            <a:ext cx="9601200" cy="4776936"/>
          </a:xfrm>
        </p:spPr>
        <p:txBody>
          <a:bodyPr/>
          <a:lstStyle/>
          <a:p>
            <a:r>
              <a:rPr lang="sk-SK" b="1" dirty="0" smtClean="0"/>
              <a:t>Používaním fľaštičiek sa spustí proces uvedomovania si.</a:t>
            </a:r>
          </a:p>
          <a:p>
            <a:r>
              <a:rPr lang="sk-SK" b="1" dirty="0" smtClean="0"/>
              <a:t>Situácie, ktoré nás predtým vychyľovali z rovnováhy, s ktorými sme si nevedeli rady, začíname prežívať vedome, sme schopní ich pozorovať a nejakým spôsobom začať riešiť.</a:t>
            </a:r>
          </a:p>
          <a:p>
            <a:r>
              <a:rPr lang="sk-SK" b="1" dirty="0" smtClean="0"/>
              <a:t>Pomáhajú nám nájsť v sebe silu a energiu, aby sme urobili to, čo chceme, nasledovali volanie duše.</a:t>
            </a:r>
          </a:p>
          <a:p>
            <a:r>
              <a:rPr lang="sk-SK" b="1" dirty="0" smtClean="0"/>
              <a:t>Predtým nám v rozhodnutiach a v činoch mohli brániť potlačené, či nespracované emócie strachu, neistoty, chýbajúcej </a:t>
            </a:r>
            <a:r>
              <a:rPr lang="sk-SK" b="1" dirty="0" err="1" smtClean="0"/>
              <a:t>sebelásky</a:t>
            </a:r>
            <a:r>
              <a:rPr lang="sk-SK" b="1" dirty="0" smtClean="0"/>
              <a:t> alebo hnevu.</a:t>
            </a:r>
          </a:p>
          <a:p>
            <a:r>
              <a:rPr lang="sk-SK" b="1" dirty="0" smtClean="0"/>
              <a:t>Stávame sa tvorcami svojej reality, svojho vnímania života.</a:t>
            </a:r>
          </a:p>
          <a:p>
            <a:r>
              <a:rPr lang="sk-SK" b="1" dirty="0" smtClean="0"/>
              <a:t>Meníme postoj k situáciám, ľuďom a dejom v našom živote.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332593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6600" dirty="0"/>
              <a:t>Fialová – 7. </a:t>
            </a:r>
            <a:r>
              <a:rPr lang="sk-SK" sz="6600" dirty="0" err="1"/>
              <a:t>čakra</a:t>
            </a:r>
            <a:endParaRPr lang="sk-SK" sz="6600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b="1" dirty="0" err="1" smtClean="0"/>
              <a:t>Pomander</a:t>
            </a:r>
            <a:r>
              <a:rPr lang="sk-SK" b="1" dirty="0" smtClean="0"/>
              <a:t> </a:t>
            </a:r>
            <a:r>
              <a:rPr lang="sk-SK" b="1" dirty="0" err="1" smtClean="0"/>
              <a:t>Violet</a:t>
            </a:r>
            <a:endParaRPr lang="sk-SK" b="1" dirty="0"/>
          </a:p>
        </p:txBody>
      </p:sp>
      <p:pic>
        <p:nvPicPr>
          <p:cNvPr id="7" name="Zástupný symbol obsahu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028" y="2438399"/>
            <a:ext cx="2176780" cy="3543595"/>
          </a:xfrm>
        </p:spPr>
      </p:pic>
    </p:spTree>
    <p:extLst>
      <p:ext uri="{BB962C8B-B14F-4D97-AF65-F5344CB8AC3E}">
        <p14:creationId xmlns:p14="http://schemas.microsoft.com/office/powerpoint/2010/main" val="98652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6600" dirty="0"/>
              <a:t>Fialová – 7. </a:t>
            </a:r>
            <a:r>
              <a:rPr lang="sk-SK" sz="6600" dirty="0" err="1"/>
              <a:t>čakra</a:t>
            </a:r>
            <a:endParaRPr lang="sk-SK" sz="6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smtClean="0"/>
              <a:t>Umožňuje nahliadnuť pod masku a uvidieť pravú skutočnosť.</a:t>
            </a:r>
          </a:p>
          <a:p>
            <a:r>
              <a:rPr lang="sk-SK" b="1" dirty="0" smtClean="0"/>
              <a:t>Oddeľuje klam od pravdy.</a:t>
            </a:r>
          </a:p>
          <a:p>
            <a:r>
              <a:rPr lang="sk-SK" b="1" dirty="0" smtClean="0"/>
              <a:t>Transformuje. Navodzuje elektromagnetickú rovnováhu medzi obidvoma hemisférami.</a:t>
            </a:r>
          </a:p>
          <a:p>
            <a:r>
              <a:rPr lang="sk-SK" b="1" dirty="0" smtClean="0"/>
              <a:t>Pomáha pri pocitoch zármutku, izolovanosti, pri lúčení sa.</a:t>
            </a:r>
          </a:p>
          <a:p>
            <a:r>
              <a:rPr lang="sk-SK" b="1" dirty="0" smtClean="0"/>
              <a:t>V situáciách, kedy prevládajú búrlivé emócie smútku a žiaľu, prináša pochopenie a skutočné oslobodenie.</a:t>
            </a:r>
          </a:p>
          <a:p>
            <a:r>
              <a:rPr lang="sk-SK" b="1" dirty="0" smtClean="0"/>
              <a:t>Pomáha nájsť hlbší zmysel našej životnej púte.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3062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6518" y="116632"/>
            <a:ext cx="9601200" cy="3240360"/>
          </a:xfrm>
        </p:spPr>
        <p:txBody>
          <a:bodyPr>
            <a:normAutofit/>
          </a:bodyPr>
          <a:lstStyle/>
          <a:p>
            <a:pPr algn="ctr"/>
            <a:r>
              <a:rPr lang="sk-SK" sz="4900" b="1" dirty="0" smtClean="0"/>
              <a:t>Ďakujem za pozornosť!</a:t>
            </a:r>
            <a:br>
              <a:rPr lang="sk-SK" sz="4900" b="1" dirty="0" smtClean="0"/>
            </a:br>
            <a:r>
              <a:rPr lang="sk-SK" sz="4000" b="1" dirty="0" smtClean="0"/>
              <a:t>Mgr</a:t>
            </a:r>
            <a:r>
              <a:rPr lang="sk-SK" sz="4000" b="1" dirty="0"/>
              <a:t>. Jarmila </a:t>
            </a:r>
            <a:r>
              <a:rPr lang="sk-SK" sz="4000" b="1" dirty="0" err="1" smtClean="0"/>
              <a:t>Chudíková</a:t>
            </a:r>
            <a:r>
              <a:rPr lang="sk-SK" sz="4000" b="1" dirty="0" smtClean="0"/>
              <a:t/>
            </a:r>
            <a:br>
              <a:rPr lang="sk-SK" sz="4000" b="1" dirty="0" smtClean="0"/>
            </a:br>
            <a:r>
              <a:rPr lang="sk-SK" sz="4000" b="1" dirty="0" err="1" smtClean="0"/>
              <a:t>t.č</a:t>
            </a:r>
            <a:r>
              <a:rPr lang="sk-SK" sz="4000" b="1" dirty="0" smtClean="0"/>
              <a:t>. 0917 292 747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996" y="3356992"/>
            <a:ext cx="8143704" cy="2272662"/>
          </a:xfrm>
        </p:spPr>
      </p:pic>
    </p:spTree>
    <p:extLst>
      <p:ext uri="{BB962C8B-B14F-4D97-AF65-F5344CB8AC3E}">
        <p14:creationId xmlns:p14="http://schemas.microsoft.com/office/powerpoint/2010/main" val="348218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6600" dirty="0" err="1" smtClean="0"/>
              <a:t>Equilibrium</a:t>
            </a:r>
            <a:endParaRPr lang="sk-SK" sz="6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k-SK" b="1" dirty="0" smtClean="0"/>
              <a:t>Liečba duše pomocou Aura </a:t>
            </a:r>
            <a:r>
              <a:rPr lang="sk-SK" b="1" dirty="0" err="1" smtClean="0"/>
              <a:t>Soma</a:t>
            </a:r>
            <a:r>
              <a:rPr lang="sk-SK" b="1" dirty="0" smtClean="0"/>
              <a:t> smeruje k láske.</a:t>
            </a:r>
          </a:p>
          <a:p>
            <a:r>
              <a:rPr lang="sk-SK" b="1" dirty="0" smtClean="0"/>
              <a:t>Znamená to, že prestaneme bojovať so sebou.</a:t>
            </a:r>
          </a:p>
          <a:p>
            <a:r>
              <a:rPr lang="sk-SK" b="1" dirty="0" smtClean="0"/>
              <a:t>Eliminujeme nepotrebný strach a zmätok, ktorý nám bráni na  ceste vpred.</a:t>
            </a:r>
          </a:p>
          <a:p>
            <a:r>
              <a:rPr lang="sk-SK" b="1" dirty="0" smtClean="0"/>
              <a:t>Poznaním seba samého, svojho vnútorného priestoru, sme schopní prijať a akceptovať svoju nedokonalosť v absolútnej láske.</a:t>
            </a:r>
          </a:p>
          <a:p>
            <a:r>
              <a:rPr lang="sk-SK" b="1" dirty="0" smtClean="0"/>
              <a:t>Prijatím svojej integrovanej bytosti ovplyvňujeme svet okolo nás.</a:t>
            </a:r>
          </a:p>
          <a:p>
            <a:r>
              <a:rPr lang="sk-SK" b="1" dirty="0" smtClean="0"/>
              <a:t>Menia sa nám situácie a ľudia v našom okolí. </a:t>
            </a:r>
          </a:p>
          <a:p>
            <a:r>
              <a:rPr lang="sk-SK" b="1" dirty="0" smtClean="0"/>
              <a:t>Zostane iba to, čo je v rezonancii s nami.</a:t>
            </a:r>
          </a:p>
          <a:p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1705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6600" dirty="0" err="1" smtClean="0"/>
              <a:t>Pomandre</a:t>
            </a:r>
            <a:endParaRPr lang="sk-SK" sz="6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smtClean="0"/>
              <a:t>Farebné, voňavé, energetické, alkoholové výťažky z bylín, minerálov, polodrahokamov.</a:t>
            </a:r>
          </a:p>
          <a:p>
            <a:r>
              <a:rPr lang="sk-SK" b="1" dirty="0" smtClean="0"/>
              <a:t>Obsahujú 49 bylín v rôznych kombináciách a farieb, podľa použitia.</a:t>
            </a:r>
          </a:p>
          <a:p>
            <a:r>
              <a:rPr lang="sk-SK" b="1" dirty="0" smtClean="0"/>
              <a:t>Čistia, harmonizujú a ochraňujú </a:t>
            </a:r>
            <a:r>
              <a:rPr lang="sk-SK" b="1" dirty="0" err="1" smtClean="0"/>
              <a:t>aurické</a:t>
            </a:r>
            <a:r>
              <a:rPr lang="sk-SK" b="1" dirty="0" smtClean="0"/>
              <a:t> pole.</a:t>
            </a:r>
          </a:p>
          <a:p>
            <a:r>
              <a:rPr lang="sk-SK" b="1" dirty="0" smtClean="0"/>
              <a:t>Nanášajú sa do aury a ich účinok je okamžitý. </a:t>
            </a:r>
          </a:p>
          <a:p>
            <a:r>
              <a:rPr lang="sk-SK" b="1" dirty="0" smtClean="0"/>
              <a:t>Vydržia 2 a viac hodín.</a:t>
            </a:r>
          </a:p>
          <a:p>
            <a:r>
              <a:rPr lang="sk-SK" b="1" dirty="0" smtClean="0"/>
              <a:t>Podľa potreby sa aplikácia môže v priebehu dňa zopakovať.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8952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sk" sz="6600" dirty="0" smtClean="0"/>
              <a:t>Červená – 1. čakra</a:t>
            </a:r>
            <a:endParaRPr lang="sk" sz="6600" dirty="0"/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sk-SK" b="1" dirty="0" smtClean="0"/>
              <a:t>Flakón západu a východu slnka B005</a:t>
            </a:r>
            <a:endParaRPr lang="en-US" b="1" dirty="0"/>
          </a:p>
        </p:txBody>
      </p:sp>
      <p:pic>
        <p:nvPicPr>
          <p:cNvPr id="7" name="Zástupný symbol obsahu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100" y="2516188"/>
            <a:ext cx="3656012" cy="3656012"/>
          </a:xfrm>
        </p:spPr>
      </p:pic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rtl="0"/>
            <a:r>
              <a:rPr lang="sk-SK" b="1" dirty="0" smtClean="0"/>
              <a:t>Flakón energie</a:t>
            </a:r>
          </a:p>
          <a:p>
            <a:pPr rtl="0"/>
            <a:r>
              <a:rPr lang="sk-SK" b="1" dirty="0" smtClean="0"/>
              <a:t>B006</a:t>
            </a:r>
            <a:endParaRPr lang="en-US" b="1" dirty="0"/>
          </a:p>
        </p:txBody>
      </p:sp>
      <p:pic>
        <p:nvPicPr>
          <p:cNvPr id="8" name="Zástupný symbol obsahu 7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25" y="2516188"/>
            <a:ext cx="3656012" cy="3656012"/>
          </a:xfrm>
        </p:spPr>
      </p:pic>
    </p:spTree>
    <p:extLst>
      <p:ext uri="{BB962C8B-B14F-4D97-AF65-F5344CB8AC3E}">
        <p14:creationId xmlns:p14="http://schemas.microsoft.com/office/powerpoint/2010/main" val="94268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" sz="6600" dirty="0"/>
              <a:t>Červená – 1. čakra</a:t>
            </a:r>
            <a:endParaRPr lang="sk-SK" sz="6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smtClean="0"/>
              <a:t>Prebudenie sa do lásky.</a:t>
            </a:r>
          </a:p>
          <a:p>
            <a:r>
              <a:rPr lang="sk-SK" b="1" dirty="0" smtClean="0"/>
              <a:t>Akcia, čin, energia. Spája nás s vlastným energetickým potenciálom.</a:t>
            </a:r>
          </a:p>
          <a:p>
            <a:r>
              <a:rPr lang="sk-SK" b="1" dirty="0" smtClean="0"/>
              <a:t>Učí nás správnym smerom viesť našu energiu a pozornosť. To, čomu venujeme pozornosť v našom živote, to rastie.</a:t>
            </a:r>
          </a:p>
          <a:p>
            <a:r>
              <a:rPr lang="sk-SK" b="1" dirty="0" smtClean="0"/>
              <a:t>Učí nás povedať nie, bez pocitu viny, ale s láskou.</a:t>
            </a:r>
          </a:p>
          <a:p>
            <a:r>
              <a:rPr lang="sk-SK" b="1" dirty="0" smtClean="0"/>
              <a:t>Uvoľňuje potlačené emócie hnevu, zlosti a frustrácie a odkrýva ich príčiny.</a:t>
            </a:r>
          </a:p>
          <a:p>
            <a:r>
              <a:rPr lang="sk-SK" b="1" dirty="0" smtClean="0"/>
              <a:t>Eliminuje strach, ktorý je obranným mechanizmom pri nedostatku lásky k sebe.</a:t>
            </a:r>
          </a:p>
        </p:txBody>
      </p:sp>
    </p:spTree>
    <p:extLst>
      <p:ext uri="{BB962C8B-B14F-4D97-AF65-F5344CB8AC3E}">
        <p14:creationId xmlns:p14="http://schemas.microsoft.com/office/powerpoint/2010/main" val="385041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" sz="6600" dirty="0"/>
              <a:t>Červená – 1. čakra</a:t>
            </a:r>
            <a:endParaRPr lang="sk-SK" sz="6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smtClean="0"/>
              <a:t>Spriechodňuje cestu energie radosti, istoty a schopnosti nadviazať hlboké city založené na bezpodmienečnej láske.</a:t>
            </a:r>
          </a:p>
          <a:p>
            <a:r>
              <a:rPr lang="sk-SK" b="1" dirty="0" smtClean="0"/>
              <a:t>Uzemňuje, je vhodný po meditácii či </a:t>
            </a:r>
            <a:r>
              <a:rPr lang="sk-SK" b="1" dirty="0" err="1" smtClean="0"/>
              <a:t>jóge</a:t>
            </a:r>
            <a:r>
              <a:rPr lang="sk-SK" b="1" dirty="0" smtClean="0"/>
              <a:t>.</a:t>
            </a:r>
          </a:p>
          <a:p>
            <a:r>
              <a:rPr lang="sk-SK" b="1" dirty="0" smtClean="0"/>
              <a:t>Pomáha pri sexuálnych problémoch a problémoch s otehotnením.</a:t>
            </a:r>
          </a:p>
          <a:p>
            <a:r>
              <a:rPr lang="sk-SK" b="1" dirty="0" smtClean="0"/>
              <a:t>Rozumné narábanie s hmotným majetkom.</a:t>
            </a:r>
          </a:p>
          <a:p>
            <a:r>
              <a:rPr lang="sk-SK" b="1" dirty="0" smtClean="0"/>
              <a:t>Natiera sa po celom obvode trupu od bedrových kostí nižšie. Vždy iba ráno, silno </a:t>
            </a:r>
            <a:r>
              <a:rPr lang="sk-SK" b="1" dirty="0" err="1" smtClean="0"/>
              <a:t>energetizuje</a:t>
            </a:r>
            <a:r>
              <a:rPr lang="sk-SK" b="1" dirty="0" smtClean="0"/>
              <a:t>.</a:t>
            </a:r>
          </a:p>
          <a:p>
            <a:r>
              <a:rPr lang="sk-SK" b="1" dirty="0" smtClean="0"/>
              <a:t>V prípade extrémneho fyzického alebo mentálneho vyčerpania, harmonizuje spánok.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295846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okojný 16: 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TF02801109.potx" id="{B47C65E8-9F73-4C4F-A3C2-84725F71438E}" vid="{CFC30A9F-F7E5-41F4-B6B7-D2E5B79E3BFB}"/>
    </a:ext>
  </a:extLst>
</a:theme>
</file>

<file path=ppt/theme/theme2.xml><?xml version="1.0" encoding="utf-8"?>
<a:theme xmlns:a="http://schemas.openxmlformats.org/drawingml/2006/main" name="Motív balíka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balíka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249165-F638-412C-8E0A-DFB7045CA2E0}">
  <ds:schemaRefs>
    <ds:schemaRef ds:uri="http://www.w3.org/XML/1998/namespace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Prezentácia s motívom pokojnej prírody (širokouhlý formát)</Template>
  <TotalTime>719</TotalTime>
  <Words>1930</Words>
  <Application>Microsoft Office PowerPoint</Application>
  <PresentationFormat>Vlastná</PresentationFormat>
  <Paragraphs>243</Paragraphs>
  <Slides>42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42</vt:i4>
      </vt:variant>
    </vt:vector>
  </HeadingPairs>
  <TitlesOfParts>
    <vt:vector size="45" baseType="lpstr">
      <vt:lpstr>Arial</vt:lpstr>
      <vt:lpstr>Euphemia</vt:lpstr>
      <vt:lpstr>Pokojný 16: 9</vt:lpstr>
      <vt:lpstr>Aura Soma – Čakrový sýstém „Ste farbami, ktoré si vyberáte a ony predstavujú vaše životné potreby.“</vt:lpstr>
      <vt:lpstr>Aura Soma</vt:lpstr>
      <vt:lpstr>Equilibrium</vt:lpstr>
      <vt:lpstr>Equilibrium</vt:lpstr>
      <vt:lpstr>Equilibrium</vt:lpstr>
      <vt:lpstr>Pomandre</vt:lpstr>
      <vt:lpstr>Červená – 1. čakra</vt:lpstr>
      <vt:lpstr>Červená – 1. čakra</vt:lpstr>
      <vt:lpstr>Červená – 1. čakra</vt:lpstr>
      <vt:lpstr>Červená – 1. čakra</vt:lpstr>
      <vt:lpstr>Červená – 1. čakra</vt:lpstr>
      <vt:lpstr>Oranžová – 2. čakra</vt:lpstr>
      <vt:lpstr>Oranžová – 2. čakra</vt:lpstr>
      <vt:lpstr>Oranžová – 2. čakra</vt:lpstr>
      <vt:lpstr>Oranžová – 2. čakra</vt:lpstr>
      <vt:lpstr>Oranžová – 2. čakra</vt:lpstr>
      <vt:lpstr>Žltá – 3. čakra</vt:lpstr>
      <vt:lpstr>Žltá – 3. čakra</vt:lpstr>
      <vt:lpstr>Žltá – 3. čakra</vt:lpstr>
      <vt:lpstr>Žltá – 3. čakra</vt:lpstr>
      <vt:lpstr>Žltá – 3. čakra</vt:lpstr>
      <vt:lpstr>Zelená – 4.čakra</vt:lpstr>
      <vt:lpstr>Zelená – 4.čakra</vt:lpstr>
      <vt:lpstr>Zelená – 4.čakra</vt:lpstr>
      <vt:lpstr>Zelená – 4.čakra</vt:lpstr>
      <vt:lpstr>Zelená – 4.čakra</vt:lpstr>
      <vt:lpstr>Modrá – 5. čakra</vt:lpstr>
      <vt:lpstr>Modrá – 5. čakra</vt:lpstr>
      <vt:lpstr>Modrá – 5. čakra</vt:lpstr>
      <vt:lpstr>Modrá – 5. čakra</vt:lpstr>
      <vt:lpstr>Modrá – 5. čakra</vt:lpstr>
      <vt:lpstr>Tmavo-modrá – 6. čakra</vt:lpstr>
      <vt:lpstr>Tmavo-modrá – 6. čakra</vt:lpstr>
      <vt:lpstr>Tmavo-modrá – 6. čakra</vt:lpstr>
      <vt:lpstr>Tmavo-modrá – 6. čakra</vt:lpstr>
      <vt:lpstr>Tmavo-modrá – 6. čakra</vt:lpstr>
      <vt:lpstr>Fialová – 7. čakra</vt:lpstr>
      <vt:lpstr>Fialová – 7. čakra</vt:lpstr>
      <vt:lpstr>Fialová – 7. čakra</vt:lpstr>
      <vt:lpstr>Fialová – 7. čakra</vt:lpstr>
      <vt:lpstr>Fialová – 7. čakra</vt:lpstr>
      <vt:lpstr>Ďakujem za pozornosť! Mgr. Jarmila Chudíková t.č. 0917 292 747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Aura Soma</dc:title>
  <dc:creator>jarka chudikova</dc:creator>
  <cp:lastModifiedBy>jarka chudikova</cp:lastModifiedBy>
  <cp:revision>43</cp:revision>
  <cp:lastPrinted>2020-01-24T14:56:38Z</cp:lastPrinted>
  <dcterms:created xsi:type="dcterms:W3CDTF">2020-01-23T14:48:52Z</dcterms:created>
  <dcterms:modified xsi:type="dcterms:W3CDTF">2020-01-24T20:53:12Z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